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9" r:id="rId8"/>
    <p:sldId id="262" r:id="rId9"/>
    <p:sldId id="263" r:id="rId10"/>
    <p:sldId id="264" r:id="rId11"/>
    <p:sldId id="272" r:id="rId12"/>
    <p:sldId id="273" r:id="rId13"/>
    <p:sldId id="265" r:id="rId14"/>
    <p:sldId id="266" r:id="rId15"/>
    <p:sldId id="267" r:id="rId16"/>
    <p:sldId id="270" r:id="rId17"/>
    <p:sldId id="271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8" autoAdjust="0"/>
    <p:restoredTop sz="87971" autoAdjust="0"/>
  </p:normalViewPr>
  <p:slideViewPr>
    <p:cSldViewPr snapToGrid="0">
      <p:cViewPr varScale="1">
        <p:scale>
          <a:sx n="62" d="100"/>
          <a:sy n="62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D316-8345-4612-96D0-6830FF45DF8A}" type="datetimeFigureOut">
              <a:rPr lang="en-CA" smtClean="0"/>
              <a:t>10/10/2016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9FDB-B645-4B7E-8231-F5F8DA62F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6141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D316-8345-4612-96D0-6830FF45DF8A}" type="datetimeFigureOut">
              <a:rPr lang="en-CA" smtClean="0"/>
              <a:t>10/10/2016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9FDB-B645-4B7E-8231-F5F8DA62F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157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D316-8345-4612-96D0-6830FF45DF8A}" type="datetimeFigureOut">
              <a:rPr lang="en-CA" smtClean="0"/>
              <a:t>10/10/2016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9FDB-B645-4B7E-8231-F5F8DA62F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7269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D316-8345-4612-96D0-6830FF45DF8A}" type="datetimeFigureOut">
              <a:rPr lang="en-CA" smtClean="0"/>
              <a:t>10/10/2016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9FDB-B645-4B7E-8231-F5F8DA62F68E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8733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D316-8345-4612-96D0-6830FF45DF8A}" type="datetimeFigureOut">
              <a:rPr lang="en-CA" smtClean="0"/>
              <a:t>10/10/2016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9FDB-B645-4B7E-8231-F5F8DA62F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6878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D316-8345-4612-96D0-6830FF45DF8A}" type="datetimeFigureOut">
              <a:rPr lang="en-CA" smtClean="0"/>
              <a:t>10/10/2016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9FDB-B645-4B7E-8231-F5F8DA62F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9686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D316-8345-4612-96D0-6830FF45DF8A}" type="datetimeFigureOut">
              <a:rPr lang="en-CA" smtClean="0"/>
              <a:t>10/10/2016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9FDB-B645-4B7E-8231-F5F8DA62F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116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D316-8345-4612-96D0-6830FF45DF8A}" type="datetimeFigureOut">
              <a:rPr lang="en-CA" smtClean="0"/>
              <a:t>10/10/2016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9FDB-B645-4B7E-8231-F5F8DA62F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6144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D316-8345-4612-96D0-6830FF45DF8A}" type="datetimeFigureOut">
              <a:rPr lang="en-CA" smtClean="0"/>
              <a:t>10/10/2016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9FDB-B645-4B7E-8231-F5F8DA62F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7538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D316-8345-4612-96D0-6830FF45DF8A}" type="datetimeFigureOut">
              <a:rPr lang="en-CA" smtClean="0"/>
              <a:t>10/10/2016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9FDB-B645-4B7E-8231-F5F8DA62F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201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D316-8345-4612-96D0-6830FF45DF8A}" type="datetimeFigureOut">
              <a:rPr lang="en-CA" smtClean="0"/>
              <a:t>10/10/2016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9FDB-B645-4B7E-8231-F5F8DA62F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9941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D316-8345-4612-96D0-6830FF45DF8A}" type="datetimeFigureOut">
              <a:rPr lang="en-CA" smtClean="0"/>
              <a:t>10/10/2016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9FDB-B645-4B7E-8231-F5F8DA62F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96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D316-8345-4612-96D0-6830FF45DF8A}" type="datetimeFigureOut">
              <a:rPr lang="en-CA" smtClean="0"/>
              <a:t>10/10/2016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9FDB-B645-4B7E-8231-F5F8DA62F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486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D316-8345-4612-96D0-6830FF45DF8A}" type="datetimeFigureOut">
              <a:rPr lang="en-CA" smtClean="0"/>
              <a:t>10/10/2016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9FDB-B645-4B7E-8231-F5F8DA62F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83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D316-8345-4612-96D0-6830FF45DF8A}" type="datetimeFigureOut">
              <a:rPr lang="en-CA" smtClean="0"/>
              <a:t>10/10/2016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9FDB-B645-4B7E-8231-F5F8DA62F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3520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D316-8345-4612-96D0-6830FF45DF8A}" type="datetimeFigureOut">
              <a:rPr lang="en-CA" smtClean="0"/>
              <a:t>10/10/2016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9FDB-B645-4B7E-8231-F5F8DA62F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1443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D316-8345-4612-96D0-6830FF45DF8A}" type="datetimeFigureOut">
              <a:rPr lang="en-CA" smtClean="0"/>
              <a:t>10/10/2016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9FDB-B645-4B7E-8231-F5F8DA62F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161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F5D316-8345-4612-96D0-6830FF45DF8A}" type="datetimeFigureOut">
              <a:rPr lang="en-CA" smtClean="0"/>
              <a:t>10/10/2016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F9FDB-B645-4B7E-8231-F5F8DA62F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5693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countries_and_territories_by_population_densit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a/maps/@45.9696206,-66.7015865,11.58z?hl=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Canadian Geography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0838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 Compared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561599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Let’s compare Canada’s Population Density to the rest of the world…</a:t>
            </a:r>
          </a:p>
          <a:p>
            <a:endParaRPr lang="en-US" sz="2800" dirty="0"/>
          </a:p>
          <a:p>
            <a:r>
              <a:rPr lang="en-US" sz="2800" b="1" dirty="0" smtClean="0"/>
              <a:t>But first: </a:t>
            </a:r>
            <a:r>
              <a:rPr lang="en-US" sz="2800" dirty="0" smtClean="0"/>
              <a:t>Out of 244 countries and territories, where do you think Canada ranks in terms of pop. density? </a:t>
            </a:r>
          </a:p>
          <a:p>
            <a:endParaRPr lang="en-US" sz="2800" dirty="0"/>
          </a:p>
          <a:p>
            <a:r>
              <a:rPr lang="en-US" sz="2800" dirty="0" smtClean="0"/>
              <a:t>Pop. Density </a:t>
            </a:r>
            <a:r>
              <a:rPr lang="en-US" sz="2800" dirty="0" smtClean="0">
                <a:hlinkClick r:id="rId2"/>
              </a:rPr>
              <a:t>link</a:t>
            </a:r>
            <a:endParaRPr lang="en-US" sz="2800" dirty="0" smtClean="0"/>
          </a:p>
          <a:p>
            <a:endParaRPr lang="en-US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44587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Zombie Apocalypse!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4669808" cy="4195481"/>
          </a:xfrm>
        </p:spPr>
        <p:txBody>
          <a:bodyPr>
            <a:normAutofit/>
          </a:bodyPr>
          <a:lstStyle/>
          <a:p>
            <a:r>
              <a:rPr lang="en-US" sz="2500" dirty="0" smtClean="0"/>
              <a:t>If we were to experience a zombie apocalypse what would you have to consider for survival?</a:t>
            </a:r>
          </a:p>
          <a:p>
            <a:endParaRPr lang="en-US" sz="2500" dirty="0" smtClean="0"/>
          </a:p>
          <a:p>
            <a:r>
              <a:rPr lang="en-US" sz="2500" dirty="0" smtClean="0"/>
              <a:t>Where would you choose to rebuild your community?</a:t>
            </a:r>
            <a:endParaRPr lang="en-CA" sz="2500" dirty="0"/>
          </a:p>
        </p:txBody>
      </p:sp>
      <p:pic>
        <p:nvPicPr>
          <p:cNvPr id="1026" name="Picture 2" descr="Image result for zomb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1700803"/>
            <a:ext cx="6569890" cy="454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720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215" y="2271967"/>
            <a:ext cx="4494508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this enough?</a:t>
            </a:r>
            <a:endParaRPr lang="en-CA" sz="2800" dirty="0"/>
          </a:p>
        </p:txBody>
      </p:sp>
      <p:pic>
        <p:nvPicPr>
          <p:cNvPr id="2050" name="Picture 2" descr="Image result for how to survive a zombie apocaly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60" y="452718"/>
            <a:ext cx="582930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39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and Situation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28550"/>
            <a:ext cx="9500998" cy="4719850"/>
          </a:xfrm>
        </p:spPr>
        <p:txBody>
          <a:bodyPr>
            <a:normAutofit/>
          </a:bodyPr>
          <a:lstStyle/>
          <a:p>
            <a:r>
              <a:rPr lang="en-US" sz="2100" dirty="0" smtClean="0"/>
              <a:t>When people look at reasons why some communities develop faster and larger than other they look at two different factors: site factors and situation factors.</a:t>
            </a:r>
          </a:p>
          <a:p>
            <a:endParaRPr lang="en-US" sz="2100" dirty="0" smtClean="0"/>
          </a:p>
          <a:p>
            <a:r>
              <a:rPr lang="en-US" sz="2100" dirty="0" smtClean="0">
                <a:solidFill>
                  <a:srgbClr val="FFFF00"/>
                </a:solidFill>
              </a:rPr>
              <a:t>Site Factors </a:t>
            </a:r>
            <a:r>
              <a:rPr lang="en-US" sz="2100" dirty="0" smtClean="0"/>
              <a:t>are the features of the physical landscape, such as fertile soil(farming), abundant trees(logging and housing), plentiful fish(food) or the presence of minerals(mining).</a:t>
            </a:r>
          </a:p>
          <a:p>
            <a:endParaRPr lang="en-US" sz="2100" dirty="0"/>
          </a:p>
          <a:p>
            <a:r>
              <a:rPr lang="en-US" sz="2100" dirty="0" smtClean="0">
                <a:solidFill>
                  <a:srgbClr val="FFFF00"/>
                </a:solidFill>
              </a:rPr>
              <a:t>Situation Factors </a:t>
            </a:r>
            <a:r>
              <a:rPr lang="en-US" sz="2100" dirty="0" smtClean="0"/>
              <a:t>relate to the site’s relationship to other places. This relationship can be economic, related to trade, markets or transportation. Politics can also play a role in the development of a community. </a:t>
            </a:r>
            <a:endParaRPr lang="en-CA" sz="2100" dirty="0"/>
          </a:p>
        </p:txBody>
      </p:sp>
    </p:spTree>
    <p:extLst>
      <p:ext uri="{BB962C8B-B14F-4D97-AF65-F5344CB8AC3E}">
        <p14:creationId xmlns:p14="http://schemas.microsoft.com/office/powerpoint/2010/main" val="2202304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69" y="157085"/>
            <a:ext cx="11668835" cy="160934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Key Reasons for Locating </a:t>
            </a:r>
            <a:r>
              <a:rPr lang="en-US" sz="4800" dirty="0"/>
              <a:t>S</a:t>
            </a:r>
            <a:r>
              <a:rPr lang="en-US" sz="4800" dirty="0" smtClean="0"/>
              <a:t>ettlements</a:t>
            </a:r>
            <a:endParaRPr lang="en-CA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085906"/>
              </p:ext>
            </p:extLst>
          </p:nvPr>
        </p:nvGraphicFramePr>
        <p:xfrm>
          <a:off x="1069975" y="1433014"/>
          <a:ext cx="10058400" cy="48020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7374"/>
                <a:gridCol w="2634018"/>
                <a:gridCol w="5137008"/>
              </a:tblGrid>
              <a:tr h="41500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Purpose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Site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Advantages</a:t>
                      </a:r>
                      <a:endParaRPr lang="en-CA" b="1" dirty="0"/>
                    </a:p>
                  </a:txBody>
                  <a:tcPr/>
                </a:tc>
              </a:tr>
              <a:tr h="255827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Transportation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Bridge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Confluence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Head of Navigation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Good location for</a:t>
                      </a:r>
                      <a:r>
                        <a:rPr lang="en-US" baseline="0" dirty="0" smtClean="0"/>
                        <a:t> a bridge over a river.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Where two or more rivers come together. This is convenient for travelling and trade.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Where changing traveling method is necessary</a:t>
                      </a:r>
                      <a:endParaRPr lang="en-CA" dirty="0"/>
                    </a:p>
                  </a:txBody>
                  <a:tcPr/>
                </a:tc>
              </a:tr>
              <a:tr h="102331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Defense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Island/Peninsula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Sheltered </a:t>
                      </a:r>
                      <a:r>
                        <a:rPr lang="en-US" dirty="0" err="1" smtClean="0"/>
                        <a:t>Harbour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Water</a:t>
                      </a:r>
                      <a:r>
                        <a:rPr lang="en-US" baseline="0" dirty="0" smtClean="0"/>
                        <a:t> acts like a moat for protection and also a good place for surveillance.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Protection form other people and weather.</a:t>
                      </a:r>
                      <a:endParaRPr lang="en-CA" dirty="0"/>
                    </a:p>
                  </a:txBody>
                  <a:tcPr/>
                </a:tc>
              </a:tr>
              <a:tr h="41500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Access</a:t>
                      </a:r>
                      <a:r>
                        <a:rPr lang="en-US" b="1" baseline="0" dirty="0" smtClean="0"/>
                        <a:t> to Resources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Resource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Minerals, forests,</a:t>
                      </a:r>
                      <a:r>
                        <a:rPr lang="en-US" baseline="0" dirty="0" smtClean="0"/>
                        <a:t> fish and water power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535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714" y="302592"/>
            <a:ext cx="9404723" cy="775581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3430" y="2006654"/>
            <a:ext cx="4496793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site and situation factors promoted the establishment and growth of St. John’s, NF?</a:t>
            </a:r>
            <a:endParaRPr lang="en-CA" sz="2800" dirty="0"/>
          </a:p>
        </p:txBody>
      </p:sp>
      <p:pic>
        <p:nvPicPr>
          <p:cNvPr id="5122" name="Picture 2" descr="Image result for st john's harb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24" y="1078173"/>
            <a:ext cx="6109612" cy="458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393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4050" y="1853248"/>
            <a:ext cx="3345657" cy="4195481"/>
          </a:xfrm>
        </p:spPr>
        <p:txBody>
          <a:bodyPr>
            <a:normAutofit/>
          </a:bodyPr>
          <a:lstStyle/>
          <a:p>
            <a:r>
              <a:rPr lang="en-US" sz="2400" dirty="0"/>
              <a:t>What site and situation factors promoted the establishment and growth </a:t>
            </a:r>
            <a:r>
              <a:rPr lang="en-US" sz="2400" dirty="0" smtClean="0"/>
              <a:t>of Vancouver, BC?</a:t>
            </a:r>
            <a:endParaRPr lang="en-CA" sz="2400" dirty="0"/>
          </a:p>
          <a:p>
            <a:endParaRPr lang="en-CA" sz="2400" dirty="0"/>
          </a:p>
        </p:txBody>
      </p:sp>
      <p:pic>
        <p:nvPicPr>
          <p:cNvPr id="2050" name="Picture 2" descr="Image result for site and situation of vancou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1" y="1187356"/>
            <a:ext cx="7962874" cy="426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449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076" y="1953083"/>
            <a:ext cx="3583117" cy="4195481"/>
          </a:xfrm>
        </p:spPr>
        <p:txBody>
          <a:bodyPr>
            <a:normAutofit/>
          </a:bodyPr>
          <a:lstStyle/>
          <a:p>
            <a:r>
              <a:rPr lang="en-US" sz="2800" dirty="0"/>
              <a:t>What site and situation factors promoted the establishment and growth of </a:t>
            </a:r>
            <a:r>
              <a:rPr lang="en-US" sz="2800" dirty="0" smtClean="0"/>
              <a:t>Quebec City, QU?</a:t>
            </a:r>
            <a:endParaRPr lang="en-CA" sz="2800" dirty="0"/>
          </a:p>
          <a:p>
            <a:endParaRPr lang="en-CA" sz="2800" dirty="0"/>
          </a:p>
          <a:p>
            <a:endParaRPr lang="en-CA" sz="2800" dirty="0"/>
          </a:p>
        </p:txBody>
      </p:sp>
      <p:pic>
        <p:nvPicPr>
          <p:cNvPr id="3074" name="Picture 2" descr="Image result for quebec city aerial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0" y="452718"/>
            <a:ext cx="7255943" cy="544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084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5706"/>
          </a:xfrm>
        </p:spPr>
        <p:txBody>
          <a:bodyPr/>
          <a:lstStyle/>
          <a:p>
            <a:r>
              <a:rPr lang="en-US" dirty="0" smtClean="0"/>
              <a:t>Fredericton?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79712"/>
            <a:ext cx="8946541" cy="4195481"/>
          </a:xfrm>
        </p:spPr>
        <p:txBody>
          <a:bodyPr/>
          <a:lstStyle/>
          <a:p>
            <a:r>
              <a:rPr lang="en-US" dirty="0" smtClean="0"/>
              <a:t>What makes Fredericton a good spot for a settlement?</a:t>
            </a:r>
          </a:p>
          <a:p>
            <a:endParaRPr lang="en-US" dirty="0"/>
          </a:p>
          <a:p>
            <a:r>
              <a:rPr lang="en-US" dirty="0" smtClean="0"/>
              <a:t>Fredericton – </a:t>
            </a:r>
            <a:r>
              <a:rPr lang="en-US" dirty="0" smtClean="0">
                <a:hlinkClick r:id="rId2"/>
              </a:rPr>
              <a:t>Google Maps</a:t>
            </a:r>
            <a:endParaRPr lang="en-CA" dirty="0"/>
          </a:p>
        </p:txBody>
      </p:sp>
      <p:pic>
        <p:nvPicPr>
          <p:cNvPr id="6146" name="Picture 2" descr="Image result for frederic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25" y="2130997"/>
            <a:ext cx="6141493" cy="408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47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681" y="452718"/>
            <a:ext cx="9404723" cy="1400530"/>
          </a:xfrm>
        </p:spPr>
        <p:txBody>
          <a:bodyPr/>
          <a:lstStyle/>
          <a:p>
            <a:r>
              <a:rPr lang="en-US" dirty="0" smtClean="0"/>
              <a:t>Prior Knowledge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Use the paper provided to draw Canada as accurately as possible. Be sure to label: </a:t>
            </a:r>
          </a:p>
          <a:p>
            <a:pPr marL="0" indent="0">
              <a:buNone/>
            </a:pPr>
            <a:endParaRPr lang="en-US" sz="2400" dirty="0" smtClean="0"/>
          </a:p>
          <a:p>
            <a:pPr marL="693738" indent="-177800"/>
            <a:r>
              <a:rPr lang="en-US" sz="2400" dirty="0" smtClean="0"/>
              <a:t>provincial/territorial  boundaries</a:t>
            </a:r>
          </a:p>
          <a:p>
            <a:pPr marL="693738" indent="-177800"/>
            <a:r>
              <a:rPr lang="en-US" sz="2400" dirty="0" smtClean="0"/>
              <a:t>capitals cities</a:t>
            </a:r>
          </a:p>
          <a:p>
            <a:pPr marL="693738" indent="-177800"/>
            <a:r>
              <a:rPr lang="en-US" sz="2400" dirty="0" smtClean="0"/>
              <a:t>Atlantic Ocean, Pacific Ocean, Arctic Ocean &amp; Hudson Bay </a:t>
            </a:r>
          </a:p>
          <a:p>
            <a:endParaRPr lang="en-US" sz="2400" dirty="0"/>
          </a:p>
          <a:p>
            <a:r>
              <a:rPr lang="en-US" sz="2400" dirty="0" smtClean="0"/>
              <a:t>Be prepared to share your drawing with your classmates.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77808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Prior Knowledge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1963270"/>
            <a:ext cx="4379259" cy="2425234"/>
          </a:xfrm>
        </p:spPr>
        <p:txBody>
          <a:bodyPr/>
          <a:lstStyle/>
          <a:p>
            <a:r>
              <a:rPr lang="en-US" dirty="0" smtClean="0"/>
              <a:t>Letter Scramble Worksheet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043" y="1772048"/>
            <a:ext cx="3573192" cy="445298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12700"/>
        </p:spPr>
      </p:pic>
    </p:spTree>
    <p:extLst>
      <p:ext uri="{BB962C8B-B14F-4D97-AF65-F5344CB8AC3E}">
        <p14:creationId xmlns:p14="http://schemas.microsoft.com/office/powerpoint/2010/main" val="11121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http://2012books.lardbucket.org/books/regional-geography-of-the-world-globalization-people-and-places/section_07/8b3ca0078caa7ee3525ecba0503d9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4" y="-1492617"/>
            <a:ext cx="8622743" cy="835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407" y="1443317"/>
            <a:ext cx="2740839" cy="321391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The Basics: Provinces and Capitals</a:t>
            </a:r>
            <a:endParaRPr lang="en-C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Distribution &amp; Density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14902"/>
            <a:ext cx="8946541" cy="4733498"/>
          </a:xfrm>
        </p:spPr>
        <p:txBody>
          <a:bodyPr>
            <a:noAutofit/>
          </a:bodyPr>
          <a:lstStyle/>
          <a:p>
            <a:r>
              <a:rPr lang="en-US" dirty="0" smtClean="0"/>
              <a:t>Although Canada in one of the largest countries on the planet its population is relatively small.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Population Distribution </a:t>
            </a:r>
            <a:r>
              <a:rPr lang="en-US" dirty="0" smtClean="0"/>
              <a:t>describes where people choose to live in a particular country. </a:t>
            </a:r>
            <a:r>
              <a:rPr lang="en-US" b="1" dirty="0" smtClean="0">
                <a:solidFill>
                  <a:srgbClr val="FFFF00"/>
                </a:solidFill>
              </a:rPr>
              <a:t>Population Density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describes the average number of people occupying an area.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What factors do you think influence a persons decision to live in a particular area? 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95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s://geopoliticalfutures.com/wp-content/uploads/2016/05/canada-popul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0"/>
            <a:ext cx="9716064" cy="714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i.imgur.com/P1aP2h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-876349"/>
            <a:ext cx="9502774" cy="778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363" y="493661"/>
            <a:ext cx="9404723" cy="140053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Canada Mapped by Roads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Population Distribution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396" y="1152983"/>
            <a:ext cx="10058400" cy="40507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Canadian pop. distribution is often referred to as an </a:t>
            </a:r>
            <a:r>
              <a:rPr lang="en-US" sz="2400" b="1" dirty="0" smtClean="0">
                <a:solidFill>
                  <a:srgbClr val="FFFF00"/>
                </a:solidFill>
              </a:rPr>
              <a:t>archipelago effect </a:t>
            </a:r>
            <a:r>
              <a:rPr lang="en-US" sz="2400" dirty="0" smtClean="0"/>
              <a:t>because the populations are scattered in small pockets or people. </a:t>
            </a:r>
            <a:endParaRPr lang="en-CA" sz="2400" dirty="0"/>
          </a:p>
        </p:txBody>
      </p:sp>
      <p:pic>
        <p:nvPicPr>
          <p:cNvPr id="3074" name="Picture 2" descr="Image result for archipel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41" y="2553513"/>
            <a:ext cx="6145268" cy="409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12151" y="5852341"/>
            <a:ext cx="333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Vancouver Island archipelago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4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3484" y="789010"/>
            <a:ext cx="3315236" cy="4611807"/>
          </a:xfrm>
        </p:spPr>
        <p:txBody>
          <a:bodyPr/>
          <a:lstStyle/>
          <a:p>
            <a:r>
              <a:rPr lang="en-US" dirty="0" smtClean="0"/>
              <a:t>Population Density – Atlantic Canada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8" name="Picture 2" descr="Image result for population density &quot;new brunswick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4" y="151262"/>
            <a:ext cx="85725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1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475</TotalTime>
  <Words>482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</vt:lpstr>
      <vt:lpstr>Canadian Geography</vt:lpstr>
      <vt:lpstr>Prior Knowledge</vt:lpstr>
      <vt:lpstr>Accessing Prior Knowledge</vt:lpstr>
      <vt:lpstr>The Basics: Provinces and Capitals</vt:lpstr>
      <vt:lpstr>Population Distribution &amp; Density</vt:lpstr>
      <vt:lpstr>PowerPoint Presentation</vt:lpstr>
      <vt:lpstr>Canada Mapped by Roads</vt:lpstr>
      <vt:lpstr>Canadian Population Distribution</vt:lpstr>
      <vt:lpstr>Population Density – Atlantic Canada</vt:lpstr>
      <vt:lpstr>Canada Compared</vt:lpstr>
      <vt:lpstr>Zombie Apocalypse!</vt:lpstr>
      <vt:lpstr>PowerPoint Presentation</vt:lpstr>
      <vt:lpstr>Site and Situation</vt:lpstr>
      <vt:lpstr>Key Reasons for Locating Settlements</vt:lpstr>
      <vt:lpstr>PowerPoint Presentation</vt:lpstr>
      <vt:lpstr>PowerPoint Presentation</vt:lpstr>
      <vt:lpstr>PowerPoint Presentation</vt:lpstr>
      <vt:lpstr>Fredericton?</vt:lpstr>
    </vt:vector>
  </TitlesOfParts>
  <Company>Province of New Brunswick -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Canadian Geography</dc:title>
  <dc:creator>Champion, Andrew    (ASD-W)</dc:creator>
  <cp:lastModifiedBy>Champion, Andrew    (ASD-W)</cp:lastModifiedBy>
  <cp:revision>32</cp:revision>
  <dcterms:created xsi:type="dcterms:W3CDTF">2016-09-18T16:58:58Z</dcterms:created>
  <dcterms:modified xsi:type="dcterms:W3CDTF">2016-10-10T22:51:03Z</dcterms:modified>
</cp:coreProperties>
</file>