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handoutMasterIdLst>
    <p:handoutMasterId r:id="rId11"/>
  </p:handout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89DB8-A02C-4338-9E6D-E2670F832D4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8F09BA-C88F-4FFD-8B2B-BB47B7CFC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93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6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57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6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2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4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1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0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4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5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EE59744-CF0B-4D75-BCA6-48D313E5DBE9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12F4762-709E-4F2C-8673-D37712814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d/da/Emily_Carr_1928_Kitwancool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docid=n7tK4u-xItoZMM&amp;tbnid=SaeXCQxxUASD2M:&amp;ved=0CAUQjRw&amp;url=http://www.northernontario.travel/saultstemarie/about-northern-ontario&amp;ei=VyALUd-QKKj1ygGT-4AY&amp;bvm=bv.41867550,d.aWc&amp;psig=AFQjCNEeGk6nTgEKysDtzyzzeoq2XmROUQ&amp;ust=135977006507852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docid=B98i3WHxwI2FfM&amp;tbnid=lVJWAGMFcOjRvM:&amp;ved=0CAUQjRw&amp;url=http://alexcolville.ca/gallery/alex_colville_1953_soldier_and_girl_at_station/&amp;ei=ZSELUcr9B6nkyQGrnICICg&amp;bvm=bv.41867550,d.aWc&amp;psig=AFQjCNHq1cyPaoOgAc2VFL9knW1fI3r7CA&amp;ust=135977033519735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docid=i7ZP11N-v3ApbM&amp;tbnid=dRFCU1tXP1FSRM:&amp;ved=0CAUQjRw&amp;url=http://www.artcountrycanada.com/bateman-robert-winter-coat.htm&amp;ei=tiELUYSSBue9ywH8sICABA&amp;bvm=bv.41867550,d.aWc&amp;psig=AFQjCNFbtAgBqyphnb8dRvcJgokwMi7rkw&amp;ust=135977040949683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docid=NU7fo05kho0jBM&amp;tbnid=XISEH0XbgzwffM:&amp;ved=0CAUQjRw&amp;url=http://frametoframe.ca/destinations/canada/oxtongue-lake-tom-thomson-and-the-group-of-seven/&amp;ei=iSILUbrDFqO-yQH5soHYDw&amp;bvm=bv.41867550,d.aWc&amp;psig=AFQjCNGeZOmWMhoPAk7I2F63J7lKmGO4Mg&amp;ust=135977059276014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a/url?sa=i&amp;rct=j&amp;q=&amp;esrc=s&amp;frm=1&amp;source=images&amp;cd=&amp;cad=rja&amp;docid=nl2nKzxoOzM_LM&amp;tbnid=24uGPsZNFz6NxM:&amp;ved=0CAUQjRw&amp;url=http://www.thecanadianencyclopedia.com/articles/robert-hood&amp;ei=GSMLUdnhJaTuyQHjnoCYDA&amp;bvm=bv.41867550,d.aWc&amp;psig=AFQjCNF_dQugUjOLsD63-inHhEunsGqGkw&amp;ust=135977075030126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frm=1&amp;source=images&amp;cd=&amp;cad=rja&amp;docid=n9YAcUbVyj8STM&amp;tbnid=khZdMNmYzV_a4M:&amp;ved=0CAUQjRw&amp;url=http://www.mayberryfineart.com/artwork/AW23528&amp;ei=iCQLUcu0C-eayAH-uIHQDA&amp;bvm=bv.41867550,d.aWc&amp;psig=AFQjCNEy_dR2pw6Sz08pyBw_BTbef03rFw&amp;ust=135977113822784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Identity in Paintings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Artwork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Canadian Identity in Painting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b="1" dirty="0" smtClean="0"/>
              <a:t>Process</a:t>
            </a:r>
          </a:p>
          <a:p>
            <a:pPr marL="514350" indent="-514350">
              <a:buFont typeface="+mj-lt"/>
              <a:buAutoNum type="arabicPeriod"/>
            </a:pP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Take a close look at each of these paintings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Choose your three favourite paintings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Complete the exercise worksheet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b="1" dirty="0" smtClean="0"/>
              <a:t>Column 1:</a:t>
            </a:r>
          </a:p>
          <a:p>
            <a:r>
              <a:rPr lang="fr-CA" dirty="0" smtClean="0"/>
              <a:t>Identify the painting, artist and year</a:t>
            </a:r>
            <a:endParaRPr lang="fr-CA" i="1" dirty="0" smtClean="0"/>
          </a:p>
          <a:p>
            <a:pPr marL="0" indent="0" algn="ctr">
              <a:buNone/>
            </a:pPr>
            <a:r>
              <a:rPr lang="fr-CA" b="1" dirty="0" smtClean="0"/>
              <a:t>Column 2:</a:t>
            </a:r>
          </a:p>
          <a:p>
            <a:r>
              <a:rPr lang="fr-CA" dirty="0" smtClean="0"/>
              <a:t>Identify an aspect of Canadian Identity and explain WHY this is Canadian Identity</a:t>
            </a:r>
            <a:endParaRPr lang="fr-CA" i="1" dirty="0" smtClean="0"/>
          </a:p>
          <a:p>
            <a:r>
              <a:rPr lang="fr-CA" dirty="0" smtClean="0"/>
              <a:t>Provide one personal commentary (Do you like the painting? Why?)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38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mily Carr 1928 Kitwancoo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629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1200" y="3048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Emily Carr</a:t>
            </a:r>
          </a:p>
          <a:p>
            <a:endParaRPr lang="en-US" dirty="0"/>
          </a:p>
          <a:p>
            <a:r>
              <a:rPr lang="en-US" i="1" dirty="0" smtClean="0"/>
              <a:t>Kitwancool</a:t>
            </a:r>
          </a:p>
          <a:p>
            <a:endParaRPr lang="en-US" dirty="0"/>
          </a:p>
          <a:p>
            <a:r>
              <a:rPr lang="en-US" dirty="0" smtClean="0"/>
              <a:t>1928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orthernontario.travel/saultstemarie/images/uploads/KenDanby-Lacing-Up-19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1244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42164" y="4648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 Danby</a:t>
            </a:r>
          </a:p>
          <a:p>
            <a:endParaRPr lang="en-US" dirty="0"/>
          </a:p>
          <a:p>
            <a:r>
              <a:rPr lang="en-US" i="1" dirty="0" smtClean="0"/>
              <a:t>Lacing Up</a:t>
            </a:r>
          </a:p>
          <a:p>
            <a:endParaRPr lang="en-US" dirty="0" smtClean="0"/>
          </a:p>
          <a:p>
            <a:r>
              <a:rPr lang="en-US" dirty="0" smtClean="0"/>
              <a:t>1973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excolville.ca/wp-content/uploads/2012/02/alex_colville_1953_soldier_and_girl_at_st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46539"/>
            <a:ext cx="5076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" y="2971800"/>
            <a:ext cx="3002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 Colville</a:t>
            </a:r>
          </a:p>
          <a:p>
            <a:endParaRPr lang="en-US" dirty="0"/>
          </a:p>
          <a:p>
            <a:r>
              <a:rPr lang="en-US" i="1" dirty="0" smtClean="0"/>
              <a:t>Soldier and Girl at Station</a:t>
            </a:r>
          </a:p>
          <a:p>
            <a:endParaRPr lang="en-US" dirty="0"/>
          </a:p>
          <a:p>
            <a:r>
              <a:rPr lang="en-US" dirty="0" smtClean="0"/>
              <a:t>1953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QM0P0LcVK7HsSCTcnudq1HrRlZbvyMBDca7Yf16lYrV9n_aUi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6019800" cy="435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010400" y="2590800"/>
            <a:ext cx="1848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Bateman</a:t>
            </a:r>
          </a:p>
          <a:p>
            <a:endParaRPr lang="en-US" dirty="0"/>
          </a:p>
          <a:p>
            <a:r>
              <a:rPr lang="en-US" i="1" dirty="0" smtClean="0"/>
              <a:t>Winter Coat</a:t>
            </a:r>
          </a:p>
          <a:p>
            <a:endParaRPr lang="en-US" dirty="0"/>
          </a:p>
          <a:p>
            <a:r>
              <a:rPr lang="en-US" dirty="0" smtClean="0"/>
              <a:t>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MSERUTExMVFRUWGB0aGBgYGBwbGRgdHBwcGhwcHCAYHCggHB8jGhwcHy8iJCcpLCwsGh4xNTAqNSYrLCkBCQoKDgwOGg8PGjUkHyUvKSosLjItLTAsLCwsLCwqLCwsLS8sLCksLCwsLSwsLSwsLCksLCwsLCwsLCwsLCwsLP/AABEIAMkA+wMBIgACEQEDEQH/xAAbAAACAwEBAQAAAAAAAAAAAAAEBQIDBgcBAP/EAEMQAAECBAQDBQQJAgUEAgMAAAECEQADBCEFEjFBIlFhBhNxgZEyobHBBxQjQlJi0eHwcoIzkqKy8RUWJNJDc1PC4v/EABoBAAMBAQEBAAAAAAAAAAAAAAIDBAEABQb/xAAzEQACAgEDAgIIBgIDAQAAAAABAgARAxIhMQRBE1EiMmFxgZGh8AUUscHR4VLxIzNCov/aAAwDAQACEQMRAD8A6nVhISDbQbdBFMpKVILEO3nB3chSfAD+XgKQgAl7PyYeoiJgbqvrLV4mE7X01VmdEzupQAB+1KXJOrC7bbm2kZ7DawpUe+nTBwnKxuSEqYArBA4souNzo0ant3TpyOkKWUvYKAADB1MVOSBYAA6m28YSXTTZuUIlKLlnAs5DgegJjcYIG89bE6HHRNH3Q+lr0qWrv5lSSdCknU87/ICGuF0s+oSe7mqyJ4XUSgu73y6nqY8ThMmXOmiZJmqlIVlzIUzEDickF+IE7WZ411N2akTpOWUqYkKDpJcKsXI22cAdYFyxFLzDbNjADdvcKmdoaKoSmYlZKQNHL3AsUnl00MUKriohRUQ4Hskj5w9n9mkyFlImzco1BGYAW3EZyvou7JYhSH4SNL3025eUT4jbEZDv2knUMGbWnHfaEEJmA93UTN+FyC/XRTPyEZjEceqjMyuoh+I51qQdLi/g8EqSeFk+DHlr4NFkmWtAy3SkgEdddX8OkVYhoJHMPImNseqyB5UIDMpalZMwVM0KscqSrKOjO7W8YMTW1MtH2pmBwF+0Tc2L3s3L3Qkq6eeCmYhRSVFaEkLu4fM/K136QfSV80gpmLURk11L2O/tf8wx1ZgKIMDDmxI5GNSOPaD85MYkUgPMWFMfvEixYvE52LzF2TNJsAwVYDQFn5wsq6dJJc2KCwvmCi4dj4taCZcjQa5pYZho2vv2POOONR6Vwz1mY3h0C+L7xlRzlE/4swX2UXGzefzgeqqJigoJmTLacZsb21e9/MR9SSwpR4vvakcm+I9bxViVOZU2W6CEqSFEEe0q7AK5PM02Y3jUxktdzs3VKmPSE9h/3zPsMlLmzJaDOmXDqIWrhN7a+DePOCsk4EqTMWEuSONTs2a/7wLgNSUJWtzmIyBk2JSVcR5MB4uPSSK5SpExJVeWZiXPtPZn838AB4R2TWXNcDaRYmGNFI5O8sraxaM6lLW6ksm6ixIKgdRdvdtFGE4ktYSha1Fi4dRuHvcnr7ol2nSkJGV8oBF+YEtL+AA25mPcAZYZSWVJ0sASXBAPPRvWCH/XZ++0DI+vLsKjCViJM9UvOo94dC5CTcFn026bNqxWNVhCJZlzVpAUM5zK9nNkUD0cGMkvFlInlaQCoEp6bg/E36weKvPImIcXWoXuW8raufOBPTnWD22iTlGk/GFzsdWozEla8w9k5ixBZQI8j7xzhycOIliYZ65YLDNnsXDsAbk6epjK0lIsJzqSQAGvzAFh5CGEypWtkqfuwCpDgOkHh8/ZEP0BdlMXjTxSAeSY/GLKKiEEtLQMt7kkkOdielwHPjCagqpspSkrKlHMl3Uq7By3R1M9n8oFlTCh1EmwbLpaxPxHrEZtQylrOqgLeKXYeo8IPHiAUVCYhcpUHb7/AIjetxFYSlSZiikjXMRoS4F+o9I8pcV4vtFrCSAHBL+QGum0I1Vcwu5OVyWGvgH2sLCD6eoAClBLjK4O5HUnw98cca7iGXdFXah29sPl18y6kzO70DEubh3ANmbc+kM6dUxiAtRLOeIly4A6CM1RT3KioByoBx8dNiGbrDGmllRSnNlyquX1ABa/6wp+nDcTPFoao5RVTVKKXUUgkBT/AIr3H9pMaWjpgpCSc176mMlQt3jK9hIzHqwUnycKbz8o0tPVIyjhSLbEAeUDlNEACABYuCy/pFSlRSuSoJBIKgoG4tYEDlzhsvGaepGRE1yoWCFDON9BoRGbr6KTPGQTZUo5ytSiMx5BIbQakudYxy6UpWRm4kkhwbFuTQLIRdz2lTp8oBT0SObMf4h2GmzJpUueHJtmQczbPf4Q/wCx2B9zImEKK86nLapUglII3vrraKMRmS6amSlBBmKSBa5c3Kr7gOQ9n21gJXbOaEd3KRLQU23OUctr9TzMKLbUYK4sub1eJpqRIROmpN0zkiYHuCocC/UZD6wF2lr5tNJQKdTOsgvcixVYaRR9cWaaXOUpK5iDmdKSkKlkMoB7EgX1vlEEf9UC0omIUFJJCm36eDh/4YwarA9nMR6KE3vR4kKTtOKqWc/DMQGUwbMDu2xsYX18pagDLl5ySxGYeZL7dIciqlTVKUHdrlmOjB+fJzH0mqCE2J3J2J6c7R53UM2u9MoTTVrMnIw+pdygSubhgrxAJ9dYBxWQEhKkuklwcvs2vptvp48419fiQykqWlLGwO/nGMqVFZ7zL94so3S415hncW9TDsLPdttKVRcjXQgdM2cAkDOpiToCQzh7BTBvdA1fJEqpUhKkqQMyXBBB1IFiwsyhycw1UUqIKpaU7nIGdt7ltXiGI4NLWlwmxGqWB2a41HTrHpYQa1E7fvPP66vFCqKiwyjMyBTMCQSz26/BxzMPZOF5UqWniI9lJ332ZoGoacqCCLFJYOdWv84YYhLnABSQSFk5hqHBs7M1t94Tkyb6TtH4sCghkNnvF0zElEZFyUyiCFBSUm7c8xcjXQnXpBczDJxkuUZkBLtqElj+EkBtXtFEqRcZk5TyUNebEW8iIIqJ5TLmJZrEC48L21ymCG5FQMuQjY80biSuHd90ZfDmVlUzMoFQW9t3N/TnF9RRELZz9ogqm7gkqIceQHqecMJ1A6JaZZILcQIJc6kk7HePJWGLJckk5WAGocNbbR/jFFgdpF4RIJB+/wC4sxSUiYCFHIMySoC5ZgFEbPv6QNgbibPNwSCA5vqSD4uNf3h6nAzOKmylXJIdndgoln25RPCuz5M1SVgggcehvZhmFn6dYxXVEOo8RLoxcUJmkYaUg5wxz6b7sT6w6wLBJSEqUvgAdnax3N77DS9zD0dh1HRZB1CCHDDmpI/a+8KMY7GVpCQOJAOgUPU3B6QHj48voh6gnG+OzpuX188KlKCASkCxIsxIBI6kPrtFGKSpORC0N3hIAzKNrORfQc3trAv1Obl7lSCglgMyWva++279OkXiSKZBLZ1PYta9uIliem3KCJCVo3/eYAWX0pahCZgzpGZS12Q7F8qUkXtlDPmO0SnYKmWod5MQc11HXLyDbC3Q2hWmrWheb2W1Zkvo/k+u8H0WLOCFDUWIJSzbgAMdBcB4clqbnUCKjqX2LlzwJkuoQ5sAGABAs7udeo1hZI7OJRMMszpSlpDKSMzOC9ibM+3kIkiepOVarBThKgykvytceu2kaKjrLpTUSkKC7JJZ+diCxuxbbpHMxBJEZ6wCmZo4R3ZCWIuSEqYAh3dJFiIa0tDLmOQoBSnzBW7t6ePPxjaU9JJUgoF06sq4v4wlq5EkzMstAcbg6HQ5bHbpE2TP5Rq4wdiIpqcFWEEhiCwdLncHlaGkuXLUHyc/vHmx98WT6gy+BKMwy5ms5BvYnnox0hTR0WVJGZPtLZwp2K1EaII0I3g0th6RgMirwJjJmGKC5hWgJ41ZXs9zzU14uTQrcBMqWq2ql/8AqY3dN2dnz5p4TLk5vbUkBZ3sNSP4X0hwnsFK++c/J0pBHmBf0EKfxuaHzP39YxcwGPwhsPcJyudImMxQmW5ZORZufU2Z4lIwScGKES1gDRSmjodV2Wppc+mBlkhUxQ2Z+7JALAbh/KDsbwGmRKXMYSsofMA/QAjdywaFOcmkUBfx+/rDx5PDUrZ3+c59JTWoSAmUgWsBMFvWBe6rEElElQBurKpKknc2AtGxwpUlac8xRlpBbNYJfpmLm3IR5jCGKRTziQUkqKk3SHypIe1y7PyjEPUk6So+f9xZOPkMZl6GfUqukLf8pBb0BMMwmeg8alpf8SWtz9gHzhphUk0q5bngnl0rckpXbMkndw6ut2do2SJYCXJcAu/6+MbkTchpobTvOWz8MC1ElZUd8t9fhFNRJXLlX9lPXTr6x0+swiTPSAoIcWzZUuIwParAZkuWQ2UJdTp9lbO3hvaEnG2pbNrctx9a+kqNj2/qJzMnIyoWCUZnKtimzkcm1tyh1SyZRSyKhGXcM3x+ULPqU3uSVTFrQeKxdj+z+6BqzBVLS8kZgEuUXKrbszHnzgwrHg17pU/h5UDOd4dJo1ZlFIlk5iwWpri2jHlE6mbUsUmWhnchM0OPIgQmlYXNUrJlVnTYjl4vH1ZSTJZ+0GrXcF+pLn3wyiH2o/fviVwY3UA5KuFycRzHuzwF7OU2I6vDCpplcIU5Jsku4sOnSEC6FJKVLJZmBSq7X52LH4wTQTEywkpC1gKcApIPsl7ZjZjs2sOsndflX7yLLjbC2l9weD/U0kugWADl00O3KPsPq0SlqMxQLhhY2ZndhuA0VScTlEMQCdwLn1DiKkV9OokKlqSRzA+PlEaZn3Dgn2R3gs26Q8YjTSQuamaFLLsLOSS7Fw4A/WDMKMspBVNluQ7d4n2ieIqvdR35aDmUtFg6VlUwoASTwJL2Gyj1OvQNvB5pUSw4lAsNAAX8HjM2XExqopEyCaeWqUBZaC2+cfIxGbNSq3eIdt1B/wBYwKO1RQT9mhIcs1j57fCJT8dMwpCkzEB9UrI15trAsvYrtKV6XLyY57RyxlkhRSolexB4QCeZbbeMkqhM9fCcwGgcOSHvc6awbiUtHeJQM1g6yCd9Bff9YWFQTcBWtiELFntfL63inExVfQi/BxZDTtQ84crAZhv3ZJHNQ+UTRRzwLlSb6BJV8GMMKfFpaEpzTszjdJv6Xg1NWlV036h7xM3XZ02ZR9Zw6PGdwT9/CLsJTMQslaJmVQZWVLJPIqDX84emVKIyuojcEK9z/GFk2qR95D+p+IiheOBOklZ8FfuI058mX0gtH79swY8ePZmmm/6mhI9lTh7set9BdoBTVgLdIUBfn+0IFdq5aTeSsef7xWO18l2CFD0+RjtOa9Xhn7+M4ZMI21zTza3MoKUC4BAJGx8oOpwnKGPP4xjZfalH4f8AUf0MaKgxVKpYLavv1I5Q3GM/dYGTJhrYw5X0oyUqylIZJYnvUvaxs3SJn6VKL8z+Ib4xiauYnOrNTfeN2d7m5tFCzJ3lJSeqQIM5WuqP0ilwrXrD6zV4p9I8maUZZKjkmJWFZ03Z3Zi4LEi8AYj2kp6taQpFRLDkqUSVj8rJBI1JOzQiWuUQcrg8gNTyEUFH51J/tEYM5AsCj7Yz8qp2ux7P7m2nTKNUhCAlSlyyMhWCkKUogcWxS7ODyhfiVUZBCE1GZcxXEQR4DMU2GwA0A2jHLxFKS3fn/ICIgMaAslQUOkpv9pijE+Tllv4H9xEMuMcN+n7GdWqKFE2l+rqmZiwIXrlWC6VjqDdh4R5gfaJM6QpKyykEomizAp1Y8jYxyVOPMXBUkm/DmT8Gj0Y1dS2WS4chQJJ2J90CceRgRR+c0nF/lO1ypiDYjKGckW8CPfGYxvtjLKJkmUZiiRkcp4CTZ72tzaOa1GMqm7zyRoy3b3RXIr5iQbTCN3YE7m+8cOndR5Q+nzYPE9OyJ0PsvVrXNFPOyKRldJNiOVwW6MRG6FLJ0Hc/6X/WOKySVoBIF0te7i/tXY2EXYb2Lnz1LKJUvIj73EXtsBd/HSB06iQTKesBoZVWgZuZM9ErEalCxmlrQhglGdyGYsH2JcnlF3aCio5kiavuXmIQWJlKSx2JIsR5wlwKiXTVQlJABVJfiN1EKZWh10jZ92kovKynqbvu76iF9Q3hrrElQaiAZx1FGiUXJKWcFns/67jpERTSiG75MoOSMz3fq3SN120w15ZmIWlE1N+K4UCwILbizHo0YE43NScqUyynZ0uW2frB9PlbMmpefb/qb1j49Q2oewbfrCqbu8yR3sssbkKv4h/gI0tNJ71QKxwJuz3WWtrsLHrGZHaAiXmXJls4CWABUfMcLC5PUDeJp7dpBtTgf3D/ANYF8OQm1Xf3iZ+bDADI23uM366xCRchtbnSM1j2MlYyy1Jy7kE+OohOe3hJYSgH55T68Pzi5eJOMxTJZnukbt5ROOlZDqdZZ0uQZWOjevhKlhPsp4iR7WcBPPcRBSkpmMrjYtY79POKxjyVqyiXTtsTLZ3bbm8RqZnFYS+GzBPC9ibPcjTWKvDK8iUY+tzZfVAPbtdw6lqJ8suaeYpy5UlXtdXykdPCPq7Fs98tUjoiahQ9AIqRjVUEtklkHcOH9DrAKcUUknMgBY2Kv+CI5MTM2oKL9/8AcjKKikZyy+W3f5fvPE1YFld7/eli3rBUqqR9ybOSdTlSPg8WS+2E4ADLJtvn1/1x7/37M+9Klq8CfkTDjjym/wDj/wDofxIj1doMevYcbH+ZJGKFP/zz/BUpJHvvBsnGkbzSf6pJ+RhJWdoO/uKZIP4kl1f6kmBzPDf4UzzH6Ro6VXHpij8P4iPzLKfRNj4/zNQMak80eaVJ+UQXikg/cQfBY+YEZtMhavZlzP8AKf0iBCnbKp/CNXoMQ4P1nHrcnl9JoxMpTqFIOl2b1SSPWNPh1DL7tLXF/ievOOdy6CYb92v/ACm/ujc4HTtIQO6UNbZjzPSGHDo9Vz84Pi6/WUfKBT8VlhZHeIfMQ27ubRVNr5VzwuOjn01jNzagpnLLuc6tf6jBYkzJqC2R3ckEHfqfKIs34cuNgSTRnsdFnHUYm/yHatvZZPnCp2IgggBIfqAfT94Fm1qbgqS24If1G/rAlRhkyWxOUpLXBBe+hyqLRBSkhSittSwD899mir8niRbsyXH1GRmOMoL4u9h8tpTVJp8tikK6JV89vCA51PTNwrmE/wBI+cMpvdkEC389OtoXpAJZRT8XhuFdQqzJ+txnDTDSQe4gRSPxLb+dY+lLAO7Gx8DGkwGXh+b/AMxSm0AlpWLtYlRLAPt8osxaVhfD3CqiWrdylY/tIN/URVsDpE8yj61zMqlEfiDWhzRVMtSQlyVaMzG29/PSK1zkpOVM0rRzMu5OrEXIO1oNpEJN0g21DH5t/HiLqXsURPf/AAnp2DF1cb7V385TU06iSlKyEM+UBhsfO+8FIp1yeKQuYmzjiYlrnTlrtFE/vNACNEkMx/nvhtL7F4gpKl5CMqT7ShmISNgLm3rClDlbuhKs7dLhyFWUkn72gcvtnOzioJWZktOUZluWUwLEi0F13aaqmpGclQOwmqB/0gQBU4SUqVLUgpVqUkEK5390eSgpNiB5v/P+IFyt2o/WMwfhjEHWbHaq59t/CCVVRme63Y61Gb1SqAZZcgJVMGwaYlV/dF0zC1AqIdWYEPpc6vfxgmmwtKUuCymv822/gh+tFHM89fw7qcjFdNVz/VRfWYgrOAlZKUjKH3bVWu5c+kULq39oK8j8iPnDOdIksxy2sRZx6bwlmsFEMR4l/hDsTB+BUi63pG6eizA35S1JQdyD1H6fpDGjmmycyVDk7emYNCjNBlHVzAWSqY35eL3QxlkStU0syjfLLTJmBcwsl0pII3II15R5idKJFpgXKUfxyyPeR+sLpdeEkPMKVC4cEeYy6G2ojU0fbKcU5VTEzkFuCac6C2lzf1ic4j7ZSucKQRzM1IrEgE5xezEMkF9S9tI8rqFK2Ki9mF/C4tHSsB7SUS0GXkMi5zILBAfmBwEcipOwvvCntDg8iTL76SiXMBmZV3ISgEEgBKFgJ8nBd4S1K1rsZ62DrDlXwsw1AmYOT2aQfamhB2CgzjpeLFdl5Q1qJfr+8bjBOx9LWyApUyfLnpP2lipKg9j7NgQzEHbQwzn/AEY4dkBOdIs0zvCXPXMMoL/lEHqb/M/ISDMuIOQqbe8zl6+zaXdE+UR1JHzMCVNEuWWJCv6FOP2jfK+jGjnFSaWuBWkkZVZSxBLgsQduUZ+u+jauk5iZK5iR96SoLB665vdD8ZPdr94qSZACNlr4xHTLLt3s1B8S3u/SG6MHnKZQqSeTuPm8Dop1yQypE4K1JWg/ppBMiZOKcyZK1J5pSf57ozJ4n/jb5QsXhcZJ4JdaksTMUOaVPGjwaqndynN3rur2kl/aPTlGYR2hA2L/AM6RrcG7SLVJSq983uURHDxQPSUTmGK/RYxjWVuEBZlTUAKQbrSkZVFt1S1Ob+F9YS4tMwaZmRLVOkrsywlS0aBwzv431jF1yAJkx/xr1/qMMezVXSSpuepQVpFwkMQ4I1zAuLH1ijQPWihlbToBoeUsp8M7slSRMWg2CxKWkcvaItAFbXI9hIY+L+kdDxb6SZc+R3aJRTLzg5BZRlpYsLZQ5DbwLiX0gYbOQAtE1Z0UmaiW4FvZI9kjYjzF7L0KX1ESgdVkXB4Snb3TnsuUVefSHFPhCFPxM22r+7lF9ajDk3lTZ7k2SqUkBPmFF/KBUzUlwFW/Mw90ZnvTqB/mUfh2hmONkBJ7ngASFVhQZ0ZRbQsQfDeEyqNbuQb8tPK8NKnEUo4nzPazXHrE6dXfE5dEh2AuPHz+MTJlyAWeJ63U9F0mbJpQgN5Dj790+o6fJlUnUXD3SebgjygyZ2gmEsJCARYsS3kH4bsbekDLWpJAKgNmca6NFK6gS3frobkwv0mOoi44pixrpRtAHPn+88lVszO61qKhzZ/4/SLZ1cpSjMVUTjMJcqUoWPxYaWMAVVbnKSEANu9+npFdbKGcnmXj0F3okVPlsxFnQ2oXz3jkLmzZiWWVrKQkfee/DvpfdtY1dR2KWJae/q0yVcuDhvdyqY9mGlowQQEy0kg6/dUx33HT49I0GH9kqmsSVJkliB9pMmqdWwDg/EQGRRzUYmfKq6Axrysya8BmieiVKmpqjMBKcgZTDUly3mDC7E6NRmd2oFKxYp00sRY3Zm8ol/27Uypi0ISVKp0utiRlBILu+zi48RDSSa+YlB+rqnJSoLQpcuYv2jmJzJUxCjqFAwBxhjY5leHrGRdGQal5r2+/mI6TsfNmlkoPQ5VX3/Dy30iNT2RmSgVLlTAkFs2QhPqzRq5nbyvkK7tdNJlKBsTLUlm/qPIasYjVdo5k1pi8RCJg+7KlTQb33YFvCKNdcieYQCbWYg0KdvgP1j2VQJF3POw/eNRX9oFzGzmlnc3kiXMUP6lS8ocXb4x5Lp5HeIIRNyBOZSQyyS4ZIsLc9YMFauoFG5k6wEK9pRD2Jb/2gmSrJLCgpCwdUj2h4pIfzEanEa+hUb0M0Dc98pKvIKtCc4dTlQ7qbMQHuicgFv7pZY+gjlYQWW4qkViSpJSTLU/tbNyI3H6x1ns9Q082nKfq6BwMZoUBKUHLKB3U4JHASkuHaOf1uEyUpC+8QsPcJSt79CA4frDbC8fXTI7pGVclaSchFi+t0sp9i5/afOgeqMdhdkNkTqVNXCRKRKASrIlIDLOjMCXGpIjLY7VVqhM7uWgy1agKzFvBwR1MZ49t5iyrLJSpWVnSrKsWZwU6l2190JKXt9VSVEFKVf8A2EnzLbwhEy2bqNZ0Yd4yk9qBL4Z0mXkBuMgzDwULj1bwhxh3blIWEU85aiosEFBV6E8W2hfoTrCgduEVH+NTUiVE3PGknrmzMId9m8JqZEwVEilSQUsOJFwbm9gdNusNfSfWWjFIrX6JjTFxiU3KUU2QgOod4kBR/KFaj+q+kKF/SHMkES5lPNTMH3JiQ7/5Q4Ma5NbVT5qEmTPpzd1WUjwLKYg+EOxInDUpmNo6QD6gwIZTyBD0kHmc0ou2tIqb/wCZSIlv97uiVP8AmcEka3EOqTtJQrQFS5ZSkuw7pI0JBsBzeNJiOHKnIyTKeQsF7G48QCmx8PWE0ns+iWMqZCEgbNMLOX1I6wdrW36zKa95xmtDTphUSBnVux9o6OIOpl4cwM36ylX4h3cxL+CgLdH84oxCs+0WCke2rYD7xhfMmubJT6mHG63gWO0OnpkkpEuclYvcoKMt2DtZ2vZ4EqqXKfafzzDygZSM1nT6fuLx4KfoD4K/ggaF7mcSTtUkulVoAfQj9oHVSq5KPkYtMhQ3WPX5R6ha3YLL+b++OM4C+bksPICuNRAbfnt4Qxn1UtsuYL8CPeYTz5a3AKj5giKxIXs0KONWOomXYuryYMZxqvxI3hqKJRuBb3e+C5sxYsGAIB9Rf3wvnV83KxFugb4QVMGalQsDiStSVN+E5VJJ8yR/xBi29YRTOif9THjft8PdUK+rII04uenytEvroGXML5W22cbwmm1i1a7W/jRNZ4Uab/GB8MsKyG4/86mJ9fTrRH1+ENqJ+ZCbgeW5KvD3QTS9o58tAQieUpGgCQ4u+uouHhdNJMpAA3JPw+A98DpCvwD1ENFVVSB3JazNKjtVP+1eYWnpHemxzWyerOPMw2l/SLOKhkySmSE8CVaAMHaZy6GMlU1REuWgbJc25klopRVtsk+KRGBV4MxmnVqD6Tpc1Hc1KFFZswl5wrqARo3RxEMZ7PS50o5KUyxbiEt1JIsQcpIazXA+Uc3k17EEZkqTdKkKKSk8w2kaPDvpCqZSQlMwTBqUzEjO5/MjKT4wpsYB2MMPY3gdVgtVRKJ7p0HdcrMny5a7GGWC19Q/fJoxUBRCdCEpyhsoZgLEHTkY8nfSRUzgU5UyxlIcFyAzakk/pCym7b1EqSiSjMhCCVOkAlRU75nDEXsGjSpIqcGC7zocrFpkxOSdhcxL7olpmJ8XFx6Q3kdgqNUsFUkgkXGhB5N0Mc8wv6T1SlAlKjsoFTA8ikMQk87MeW8bvBvpJpp7DOtBLBlJBY/1AgeZA8IV4TLv+8Z4gbaU1n0TU5BMkqSdg/6fpGOxjAplKL2APsqLB2I1GhIdrXB1jq9aohPeSs8xJuyCMwfdIUQ+xa/QRmJuMzpgMvvKaYUaonpMtfy9FAHxgQhJu5hapzaXhnfr+yzJmC5YO3pDvDfozqVKMyblUWzcZDHxOdzGpwrEs0xMpMpIyuSmVl7vxU7eVyX841VLIQOIqJGyX4f316RhLDbVt994Y0NvW85vL7Mqlrzpky0qHIoIB/KlS1AROu7Y1VOMilKD/dKEacxYA+RjpkylkKS+QJe7gBKvFz84zuOdm1qAVLInI3DpSfHTKfdAjHqO7H5wtVcATnau2M9W84+bfCIf981kv/DmrQNwQT8TG0HYtLPMRLfkk8Q6koYfGKkdj5QukoUeRWsEH1+UbpRDdX8YB1EczLI+krEVAATk+aBf3RpMN7bVKpaTMTLK7vtoSBvyAiU9CKX2pCCGuSpx5KAJOmhvFtF2hpFoCkyCAXs3IkHbmIoBDLYWK3Bomcxr6lXeTN+JbBgWZRPoz+kK1FXMjyh3iUhImTOHVSrpPMkQsmU6PzDz/wD5hwdfKC2F+LlWdSkFzmYj2hzBgQrI0Ho8EiXwrGxa52Y/o8CmnOzHwP6xoowWDCpdLqydhBqcWCR7Jdulz6uBCwU6tgY9II1BHlAtjRhRjcPUZcJ1Id41lYxLtmzPucoYHkGLt+8C1tZmU6XAFgQ1+Z84DQEnf4/pEVSP4IBcKhtQj8vX5smIYn4+vxM9mz1n7zjq3xgvD5q1JXKB9sA/5b/P3QEmSToT6fvF9MtUtQWBdJ9fdB7dpGLuzIIlJ/EY9mDhHiflBdfTpzd4hhLWSU6gA7p01B+UUiQ4ypY72jbFcztJBqp7PSUypaub+TWgdFUdHubfKGM2WoyQk6JU489fe0U0tC60+OrbRw34nOtEfCVT5wBYvbl/OTRSsg6E/wA8oINOqYolIe/xeKhQKf7ovqSGHiz2jrHBmaSdxB8p/EfWJKQs/et4w3OBoSknvUK5ZLg+/wCUUppUuxFzp4wIZW4jcvT5MVa+/wAf0kpcoiVlSXUu5LbbC2m8UfVlnVj6/KCpk5KZpZSgxa2lmEeV1SiYxPCeabP4vA22rjaN049HPpeXY/GD/VTuB4lRt8Yt+pzBxC7boUFerF4pQ/3Zvg4aC6XGZkksUSlH8SkufIkt7oaCRJSBzNr9HXbNSZiZU2blQxDlQGlwBmtfTm7R09S5E5IMzKsEdCG201jmdLOwaqT9sO4mOLhCgdiQVS3Qp7h8oOmkb+mxWllS/wDxTJUhwnJKSCsWsMrhTuN+b6AxNk5uo5OKiObX0WH1Ki8wMkEOFLTxElgQLEADX8USP0i0q1F+8yqDFTNtp7T35iNPT4dMEt8soqmcUxBLglhwh3DAAJB6RmO0WASWKjRS0tuOG+uqLN4hoQzLHKp7ERLU9q3BC1pKXORYEwtyuGKVNsY9oMeQ57qeQbFQRw5mOpSqyvL0j1XZqWtNkSgCPw/opPxjMYngUhC27wf25fmonXnE6smQ0CRGsGQb7zQ1eNqUx+2mgG4AVbncW0iUzF1Jl96iRUZQfvu3kVO++kLezFSumWru55CFC4Y68yzj3wPi9OFkrM1RJLuorUHJ/qcekUhV4uILNzGcrt9I0WlVzcKQ7/6rxoMPxmhXLCky0AF7BDXcvZ+bxgaanqUAKQMyTsONJ8QX94jW4bPnmWCZaEm/CEJSBxHYC0PVQBt+v9RZZid/0mCrT9oviHtq+6/3jvAs+axIzJBFtCPnHlaQJsxyRxq0b8RiFSmVmVmWoFzp49YaVA84IckT4TLHiB+UCqKQXKw/QfpFjIyLyklwHfa40aADLHP4RwExm4uEisGa67c2v6RZUYjLKMqHBOpOp8xAWUc48RMA2SfERxUWDDTOVUqO/fv8PKRUb2V7omiYesWpWD92WPUfOCqQpSRcdQI4vQuAmPUauCBKjsYl3R0Yw8UoSwVE6bbwlmYmo6BoVjzl+BLur6EdLQZ7J7QnD18XcqfKsgEcibAvtrFkvD8qZjguPl4HnvCtFSsKB5F/MaQ7kVoCVODoDbqRb3wTXURiKk7+2RoJoUlYIdg4d2s/OCEzUkWAdxdrC99N4lhplzFKDFyhV20tzEB0SigNYgqB+XzhFWZ6GLNoQrtRHl91C0yhL4igKHMAOP1EUY2mXaZKcl7jTL5eMUUOMLl22IJDgHxA6fDzgb62lzZUdjxtq1H/AHM6rqsRx6Ma8+fY+w/zLkY2p2yD1Ig2bKUpaVWCQLp16na/7QuROcu59BtBVNUpDKV7JIAHgC5tytDGxhTqUVE4+sfKng5zY2rfj6WYtqMzksxPSKiiYdXP9o/SHuLULoSuXMFwSwDuNnHN3B8BA1Nhy1S8+ckuQzBrb20g1zJV8RWT8OzDIUUXtYPmPMRb3Czq/lF8iWWysphzeCKd1EjcbEMf03j0zkp0uebW9DFoXGRd7zzjqBoyynwchJmKVlQNh7SueUH/AHG3jF0qaUspJKTtzHmC7wIuqGqjfy/WPPrCdMyYNVT/ANRbOeF2jyX2gqEsPrE4f3qLHwJMafs59IM1KkoqpqyjQLbiT/UPvDqxirs72SlzaYz1JXMAS+WWoFaj0BsPfy2MZiuWhU7JKQuUHACZpzKD+Sd4STjc7COGteTOg4v2Il1qu8pcQQCbqTwgE88stmLW9m+8N8M+jWjkSwZwTOWBdanDcy2Zhr0jE9oOxsqilJmTlLmLUcqUpLJdnNy4Sw5a7DeM9JmnfMQSwSpSiE3sS2pDDlptE5s8GOVLM39ZVUGYy5VFLmi4dky9Pwm6uZe0KsSwQCX3tL37gsqQq6kC7kKDuAdyDF+FSZCl5krfhYp0uwBIc8wbaxOqE1CwULyqd0K5W00uOh/4i/MqX0t9Z6J6QaLQ7xRQCo+/IqCnU5VOW8Az+kbOgwk92n7JYcOynBD3uCYyc/ttXBRRMUQQfwyyPIlEP8KxypXKSpU1Dl9QBoSBYW0irwRVrtPP1kGmnNsWwYmZMKHPGrluo/O0CLwxanWW1cj7176NpeGmI4yEzVEAllKBDa8RufO8LqjE3daQzMOt7P6t4RRBpDGeG4QhwFJCgUklhdw9mF9Q8GVXY+SSchKSfZ3BBGYCwYbj0hPT9oUpCSsNyyi5Y6qch9w/SCv+9JLard39geljCyTqjx4RWosraJMlWVUvMDoWf4HWFlQhB0lqHhp7xBfaHH++ShMuwS5JsCSTtuAzBukI1VC9zGUbiGYdpNQ6xW6+ZMe954RJK1be6NipKUg7hoKQrLYMfEP8oH+sKG0F0ZSo8SkjpcfoIw0BcbjUs2kcw6kVLOuVza4/WLJK0FS0i4Is25S2g8PhC0zQFGxYOxbU6DygzDqqWCLHNzJDeUJIC+kN56CZDkUYiAtd41whcszCUFyEKOZiw4eem8JEFyH92mu3nDHDcRTMmoQE5ASdwx9IVykATAADZTajYtHIp5M7qXWwqUR5gUJWZjafz3x5mJiK5Ey5GnlFGSYSzOTD+J5VEmp9ODaWI5QfT1BElBLHiUC/if2gGpo5qA5SepsRGp7Ndn1T1yZZICQ+ZzfMWLBtLEXgC4q5QuJw1VRglEvKm7ga3/aITKqYoqEtYynZvdp4xsp3ZWlKiFqVKKAVKBVq1ixPL5QqXhEtWZVOQEu0pEyYM81g6m0IBGkJU4WOrz856L5Op8IYr2Hld+6JU0qwjhFtzp84rVSra7ddfe9vfG+xeoTPo5ZoZMozJYPeIEuWqcgsAQZahoCFHhCnBB5xicJTKmnJNmd3Me+fhQTdhmHsv+YBjF2NyNu08XIlm+/6RdPw9JuUP4WgT/pe4cB9NW8475V9ngpKJ1DLploCRlSpILEfmCmt5+cLz22qkqElcqXJLtnCSpi7Zjms2+h6QrLlQbxuHE7WtTlOD4zUU3+FNWkA6JNj4jRXmDGoo8cl1gCKuWpagDxJBCkjRwRcjSzHw3hzitLJmrV3shC1G5nSUmW/oGW+rkRnqrssg8UuaAPz6eDo/wDWFjqsPBajGnpM1WBYjyjqVpkLpVzO9pljgWpJKpRBcbPlccrXFnjLVNIuUvKcpCrhaCClTXZ9QX+6b+MM8LwE5h3q7A6JmsSOmax5NbrD2uo6KUkhVBWKQS5Uqd4fhUQPAwwOoNA37okB+4r3wbszKRMTkUPZe25cuWh4ugXL9klafwq1H89YqkY5hIlginXnSnhEyWXJGxWCx8yYskfShTaKo1HqhCS3vMebn6Vmya0O3lViehi6zStNAaWvVJmAgORxJe4mI3SRza3vjbfU6Y3RLRlVcMABe595jOp7WYVNOZSJkpzfNL4QeouB6QfT4nR5R3ak5dsqS3uU2vKHKHXYiBlyJkoicSxN+9mOPvr/ANx/WKqKUVEhiAQbnazv5Fo12IUkvOtwlypWwsQpR97geUK1YeFrWlhkfKyeF2Bv1cgjxI5RZ4oYScYGUg8zNVaXUcrtoNPhs5iMmkWo8I16H37Q5rsJSgg5FhOZlaZm6s0M6Ceju7ElLF8rMDdk2uGsHP5jsI4uKuCMZveZqTh0w3SQRs28SGDTiWCCfNviw98aqRWfVlBAQnL/APIwzXIBIKuYuD+ke49Vy8g7qVlCrK1I6EbpP8EAchuqj16ZdN3MXPw5aDxy1Dy+YgfJG4GIKFKUkEmUSRYMU6s+u4secZmuoM6O/QyQSApPIlw6dmJGm0EGuIfFp4glJRGYsJF31vdhc+4GGOKUkuWhLAAk8Onsixc66/CEj/mMTTJ6nzEcUs2ISZQqFdNk95psPrKQI4yodEoBPvaEUhIVMYAsSwP80hjJoEoayph1IFkW/nvhtKpgPtEMjkUh0jhJVmcbEX/eFqoQyrNmfqAA1CvKJRS92pExJcBQf+fzWI1NeGynXm3nrBM6mVkKkhWTMQ5Fi3Iga8xAk+jGYKdwptrg8vQa9Y4LfrTXyhD/AMIoEUR+tQWeSFG9tR5x4jPsPSG9Bgip6ymWwIcjMQBlDPdtnEX4hgn1dDzSH27tWY2d9WAvZwWhliRHG13A6UEpJWSeQ2O/nDzAxLp1S5s3PlSrMQNdCfiL33hBQrWSCEKURy0Ftyd3Y+UM5eDTpqDNMyWoIXlyv+Ie1bZ+G+5EKNDaWJqb0tzHhmzq4iYUgS2UEOoFj+JY5cg1rne4uGgy6hKpyiQmZxpLHKUljroAWuOmxgDvaqQhS0oUkEqQtQHC7lNjof1BgKVjpBWVgFSr3O7M5voU2PgOUSnAyjb4RrdQpoHnvN1jvZ2XNQaiQopnJuFpUQSRz1vbVwQ0YmZWoqlNUKTKnf8A5GIQs6faZBwn8wBHMbw+pO14Ue7kzlHMwKDJ3dyQyv1O0CV3Z2UVKKnCiSeAhSQdwQ1tdHhyZjj2eTZMav6Scxbh+J1lBMJkTSkHdBCpavik+MaBf0sVakhNRIp5w/Mhvgq0ZStw2dJSlRRwLulYByndrGx6G8Dy5iz933/IxbpxuN5FqdTttHMztRMJLSggH8JJb1Pxv1iUrtezZk5gzX9p73cfOEy1rAPCAWNyA8erzhN0i27XhZxIdqjVz5B/6M0gx2Uv2wejK8dwXePPryRdMyYgbMoke4iAMCraeXNCqiSZqCPZdi/PUAxoanH8KAdNFOKjyWED1So/CGLjxrxFM+RzZgNJLppnFMXNUBdQylvNV2jR4Ji0iVm4ZSEH/DKeNSeq05y7dW8IyZxySTwUZQP/AL1Enxz7tEfrEtbETjL5pUkFvCwcenjCim9g/OGH2qpvz2ZVVjPLxCQs8jLCSAdi3R9o+oeyq5aAgmQpnulVi5Js0ZOhxiTKDqrS/wCEU6l/6sw5czGtw6olrlpWmqCwpzmUySXJ1SSWY2Z9oyn4MK0O4mXxWkKlKyWF1BrBRSVWVyGYpPrAmJUFOpbKQru1KZLMMpcq1J0Dt1eI4pixKykKKONblLDVSiL7B2fzgX6/JS+SWVM+UuwzA6lTupgBrz2hDMRxLNOrcyNbgyAkZJymBtZVjoW4QC17RRMR9WShKu7WlbqTMyseIAFJewIZwffDjD6RRliYpKUgKAzFXCCej28WtqTrA9fRFSSkqACr5X31Y63gBlINGFkxrVrFk/F2ZFxnJJBDAOeFjv1I5xZLSsEDOoggBQ1TduG4sdfJn1gKiwCaskBwpJZlB2DOC73t8IY0nZ5SZwE+YpOjqK0i3RukNbIq8GAmLI+8EqKmYvPNlMkAgKSo3J0dvB/fFWDS1KQtCiAkpvmLXcswOp0Fucauf2Tk06FTJNQq6wMqiFA6lyWB1DFr3jI4lTVC1qSUEBIZnZ97c+nujUyBtxAdGQ23MulUtObFGYsx4mLjw06RObgknuwpGYanKT+E3BsLsIXUs7KgBUvuyocKxcHnmuSxsej6QwmYp90oLk3AHu+MUAhuTEEgdoXTJUEqQoJCmzJLBw12frcekRw/EQVZSgFRDuNmG2gYk6aawqxLE+8yu6MoLFm+fIRGhqcgKgzqZ7F2GjH4wpz3EoxUzBSaEc4ZiypCFyJkrMlTkOGIJDeYLQsQ5KEoGZ0gEFgxu4fl+sXjE0rBScwJ/bneB8iQlzroW16eI0vCQb5FXK2xBSDjcGvhW8Yrq51OUTcuUiyVZgrTw/KSPIQGKs1ClBSyiWk5lPbMo/uWHK9ni6bSvTlRQv2gyr5b2NtN9esLu8llCXTxB/MPZ39LMR1hiixQkudjq1EzSJSO6EqWpKs13PAkBNyQ+m4Au7EmBRUCShxmBZOZJTYglNraNzLPaF0rDEqshaVk3ypW6vDiDv4mKK/CJiUv3U0WcEiza2Yke6B8MHYmH4uVF1KKH398x3Nx4SqUISsLALqlE6Fy2xzAkuQ40jKU1YFlQKQMxzZR12HkIuqquaUd0eN2YkAkjUB2d4XJpVA3BYc9R0hgWhJXyliDNtgWGBUt0spSVA5CSH5cQ24Tp1i7EpiVcBpVSVBQOaUAEEtq6NbDfeMjIxGYgWWpI0Znfnp/POGFFXzLKC17E3fUbg6g+hgfCJJNzA+1TZ4RMmqSqUSSkX42B8SxYsdxzhT2l7LKCCtC2CdQguFD4gjlvyhWmpmZw6yQxuLi+xAUN+tobUWHzk5glQ4gFJJGoOltSm+vWFG1a72+7jlBdaqz75nsL7JzJyFzEqSEoBKs60JJZzwgl1FhtBNVgVRISlSlJCVMBxpJuCbgKLWGvhCnEaQpWQtnc7uNfhBZxSlAQlNMlwoFaiVErSC5Gts2hYRXI6rYyuViaUzMywCA2yg/mB7+kOafFqeYQAwH5gD8GPu84MoMWw7LemlqU+q1r05NnDW6+ZijH0UExLyZBp5n4kTc8s6DiCrjxDM+8JdQ21x2N2TepZPok5SAU39m9n+IhSkpcpKQ/RY9z290LmWA2ZweRfzHrFPezdczjZ7++MRCoombkcMbC1Ha8LfRS0+KUq/2mOgYFRBMhA4Sz3Yh+I8o57gNAqe4NTJkkEMF53U/LKDa3PeOnYNh1QmQgfYrZ+JMwsQ5YjyjirjgzlZD2mBraQCatK1OkrL8/aLG4sGJtAyMLlpciYpSQ7JIAdtVNsPN7a3YdFxHU/zcwMdD/R8o0x5qgTOfS5qMjBgXJJdyoHnzOze+JUMtWRQVNUUFiHcEMQQQfEDfzjZI0PhDmm/wx5fEQu6uEaIB9kxNZVS5RQtZm3Di24a7C38vCuvxzvFpOQgKPEtaSHJuDYdTYCOk1fsf3D5ROp9jyT8YFEUjcTm6jIjeiambV2Wyh1TMyCBdAFnH3s3LpGVVUmXPVkHeLSCk6qT0Lg7MN46Zhuq/A/GFkvQ/zeAA0C5UMzdQwDf3t5Tn9VMU7rUhKlGzJBT0fcEXu51NtY+VXCWCCri1zJvmtZt9zHQpuggep0HgfhD1fVQMTlxDGWK9q53nOplchbsBmZ2JHzL+kG4NSEpYEMTZxp4ttGtVqPH5iGuH+yfCMymhAwMdervMFiVOpJAVkI2IItYeYaAautyFuFVgxChZtD5MI6fXaQtm6eUCnEPPkYEt3+xMbInzVUxyzkd2VBHdE8VzYJ21I6iPUyUICjwnKrLqCondku+UXvG2ovu/1iPp+qvE/wC4wzSCaiEzlPSq/fvOc0clIXmCillOz6bhn6w7X2glZAFTislTrUM1nLskFmA0DfJo1iPaPgn4QLP9o/zcxpIZqridqKYwR3mNrqxCZ2eTNCsxfZKg+3pvbWBfrEr74UBsQoluQdr+cb6T/iJ/mwhhM/wT4xus7RRI3oTmlNRoUM3eZSbpHC7Pa5Ni/TaJ1NMEgXCFAvmSoc9WGm+kbpPsn+bmJDT1jCZwG0ylFcKQZyApQ4XQQH2BJ9m1txFmHVChMyzZqciRlYTBlFtrENoTG/V93wHwgOr1iY2b35lIYAA1xMqrCJJBJXLUq7Gw8Dwk3aFycIkKYFLKNtbRuZH6wYv2VeP6Qe694FjJyJyaowcIJcgeLERAApsBfmkv7o6XiGo8ooovbHiIcrWLiHADVMJR0ClKCbgki28aOh7MuWNQhI5EZh7xb9o3VN/ijy+IiX3vOAZzcciKFsiZOX9G61KdEySoWJyG4Hg5vGowugWiUlH2RyuHAI3O2x59XhrQe0rw/wD2EEo+Z+JjtbHaFpUcC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jpeg;base64,/9j/4AAQSkZJRgABAQAAAQABAAD/2wCEAAkGBhMSERUTExMVFRUWGB0aGBgYGBwbGRgdHBwcGhwcHCAYHCggHB8jGhwcHy8iJCcpLCwsGh4xNTAqNSYrLCkBCQoKDgwOGg8PGjUkHyUvKSosLjItLTAsLCwsLCwqLCwsLS8sLCksLCwsLSwsLSwsLCksLCwsLCwsLCwsLCwsLP/AABEIAMkA+wMBIgACEQEDEQH/xAAbAAACAwEBAQAAAAAAAAAAAAAEBQIDBgcBAP/EAEMQAAECBAQDBQQJAgUEAgMAAAECEQADBCEFEjFBIlFhBhNxgZEyobHBBxQjQlJi0eHwcoIzkqKy8RUWJNJDc1PC4v/EABoBAAMBAQEBAAAAAAAAAAAAAAIDBAEABQb/xAAzEQACAgEDAgIIBgIDAQAAAAABAgARAxIhMQRBE1EiMmFxgZGh8AUUscHR4VLxIzNCov/aAAwDAQACEQMRAD8A6nVhISDbQbdBFMpKVILEO3nB3chSfAD+XgKQgAl7PyYeoiJgbqvrLV4mE7X01VmdEzupQAB+1KXJOrC7bbm2kZ7DawpUe+nTBwnKxuSEqYArBA4souNzo0ant3TpyOkKWUvYKAADB1MVOSBYAA6m28YSXTTZuUIlKLlnAs5DgegJjcYIG89bE6HHRNH3Q+lr0qWrv5lSSdCknU87/ICGuF0s+oSe7mqyJ4XUSgu73y6nqY8ThMmXOmiZJmqlIVlzIUzEDickF+IE7WZ411N2akTpOWUqYkKDpJcKsXI22cAdYFyxFLzDbNjADdvcKmdoaKoSmYlZKQNHL3AsUnl00MUKriohRUQ4Hskj5w9n9mkyFlImzco1BGYAW3EZyvou7JYhSH4SNL3025eUT4jbEZDv2knUMGbWnHfaEEJmA93UTN+FyC/XRTPyEZjEceqjMyuoh+I51qQdLi/g8EqSeFk+DHlr4NFkmWtAy3SkgEdddX8OkVYhoJHMPImNseqyB5UIDMpalZMwVM0KscqSrKOjO7W8YMTW1MtH2pmBwF+0Tc2L3s3L3Qkq6eeCmYhRSVFaEkLu4fM/K136QfSV80gpmLURk11L2O/tf8wx1ZgKIMDDmxI5GNSOPaD85MYkUgPMWFMfvEixYvE52LzF2TNJsAwVYDQFn5wsq6dJJc2KCwvmCi4dj4taCZcjQa5pYZho2vv2POOONR6Vwz1mY3h0C+L7xlRzlE/4swX2UXGzefzgeqqJigoJmTLacZsb21e9/MR9SSwpR4vvakcm+I9bxViVOZU2W6CEqSFEEe0q7AK5PM02Y3jUxktdzs3VKmPSE9h/3zPsMlLmzJaDOmXDqIWrhN7a+DePOCsk4EqTMWEuSONTs2a/7wLgNSUJWtzmIyBk2JSVcR5MB4uPSSK5SpExJVeWZiXPtPZn838AB4R2TWXNcDaRYmGNFI5O8sraxaM6lLW6ksm6ixIKgdRdvdtFGE4ktYSha1Fi4dRuHvcnr7ol2nSkJGV8oBF+YEtL+AA25mPcAZYZSWVJ0sASXBAPPRvWCH/XZ++0DI+vLsKjCViJM9UvOo94dC5CTcFn026bNqxWNVhCJZlzVpAUM5zK9nNkUD0cGMkvFlInlaQCoEp6bg/E36weKvPImIcXWoXuW8raufOBPTnWD22iTlGk/GFzsdWozEla8w9k5ixBZQI8j7xzhycOIliYZ65YLDNnsXDsAbk6epjK0lIsJzqSQAGvzAFh5CGEypWtkqfuwCpDgOkHh8/ZEP0BdlMXjTxSAeSY/GLKKiEEtLQMt7kkkOdielwHPjCagqpspSkrKlHMl3Uq7By3R1M9n8oFlTCh1EmwbLpaxPxHrEZtQylrOqgLeKXYeo8IPHiAUVCYhcpUHb7/AIjetxFYSlSZiikjXMRoS4F+o9I8pcV4vtFrCSAHBL+QGum0I1Vcwu5OVyWGvgH2sLCD6eoAClBLjK4O5HUnw98cca7iGXdFXah29sPl18y6kzO70DEubh3ANmbc+kM6dUxiAtRLOeIly4A6CM1RT3KioByoBx8dNiGbrDGmllRSnNlyquX1ABa/6wp+nDcTPFoao5RVTVKKXUUgkBT/AIr3H9pMaWjpgpCSc176mMlQt3jK9hIzHqwUnycKbz8o0tPVIyjhSLbEAeUDlNEACABYuCy/pFSlRSuSoJBIKgoG4tYEDlzhsvGaepGRE1yoWCFDON9BoRGbr6KTPGQTZUo5ytSiMx5BIbQakudYxy6UpWRm4kkhwbFuTQLIRdz2lTp8oBT0SObMf4h2GmzJpUueHJtmQczbPf4Q/wCx2B9zImEKK86nLapUglII3vrraKMRmS6amSlBBmKSBa5c3Kr7gOQ9n21gJXbOaEd3KRLQU23OUctr9TzMKLbUYK4sub1eJpqRIROmpN0zkiYHuCocC/UZD6wF2lr5tNJQKdTOsgvcixVYaRR9cWaaXOUpK5iDmdKSkKlkMoB7EgX1vlEEf9UC0omIUFJJCm36eDh/4YwarA9nMR6KE3vR4kKTtOKqWc/DMQGUwbMDu2xsYX18pagDLl5ySxGYeZL7dIciqlTVKUHdrlmOjB+fJzH0mqCE2J3J2J6c7R53UM2u9MoTTVrMnIw+pdygSubhgrxAJ9dYBxWQEhKkuklwcvs2vptvp48419fiQykqWlLGwO/nGMqVFZ7zL94so3S415hncW9TDsLPdttKVRcjXQgdM2cAkDOpiToCQzh7BTBvdA1fJEqpUhKkqQMyXBBB1IFiwsyhycw1UUqIKpaU7nIGdt7ltXiGI4NLWlwmxGqWB2a41HTrHpYQa1E7fvPP66vFCqKiwyjMyBTMCQSz26/BxzMPZOF5UqWniI9lJ332ZoGoacqCCLFJYOdWv84YYhLnABSQSFk5hqHBs7M1t94Tkyb6TtH4sCghkNnvF0zElEZFyUyiCFBSUm7c8xcjXQnXpBczDJxkuUZkBLtqElj+EkBtXtFEqRcZk5TyUNebEW8iIIqJ5TLmJZrEC48L21ymCG5FQMuQjY80biSuHd90ZfDmVlUzMoFQW9t3N/TnF9RRELZz9ogqm7gkqIceQHqecMJ1A6JaZZILcQIJc6kk7HePJWGLJckk5WAGocNbbR/jFFgdpF4RIJB+/wC4sxSUiYCFHIMySoC5ZgFEbPv6QNgbibPNwSCA5vqSD4uNf3h6nAzOKmylXJIdndgoln25RPCuz5M1SVgggcehvZhmFn6dYxXVEOo8RLoxcUJmkYaUg5wxz6b7sT6w6wLBJSEqUvgAdnax3N77DS9zD0dh1HRZB1CCHDDmpI/a+8KMY7GVpCQOJAOgUPU3B6QHj48voh6gnG+OzpuX188KlKCASkCxIsxIBI6kPrtFGKSpORC0N3hIAzKNrORfQc3trAv1Obl7lSCglgMyWva++279OkXiSKZBLZ1PYta9uIliem3KCJCVo3/eYAWX0pahCZgzpGZS12Q7F8qUkXtlDPmO0SnYKmWod5MQc11HXLyDbC3Q2hWmrWheb2W1Zkvo/k+u8H0WLOCFDUWIJSzbgAMdBcB4clqbnUCKjqX2LlzwJkuoQ5sAGABAs7udeo1hZI7OJRMMszpSlpDKSMzOC9ibM+3kIkiepOVarBThKgykvytceu2kaKjrLpTUSkKC7JJZ+diCxuxbbpHMxBJEZ6wCmZo4R3ZCWIuSEqYAh3dJFiIa0tDLmOQoBSnzBW7t6ePPxjaU9JJUgoF06sq4v4wlq5EkzMstAcbg6HQ5bHbpE2TP5Rq4wdiIpqcFWEEhiCwdLncHlaGkuXLUHyc/vHmx98WT6gy+BKMwy5ms5BvYnnox0hTR0WVJGZPtLZwp2K1EaII0I3g0th6RgMirwJjJmGKC5hWgJ41ZXs9zzU14uTQrcBMqWq2ql/8AqY3dN2dnz5p4TLk5vbUkBZ3sNSP4X0hwnsFK++c/J0pBHmBf0EKfxuaHzP39YxcwGPwhsPcJyudImMxQmW5ZORZufU2Z4lIwScGKES1gDRSmjodV2Wppc+mBlkhUxQ2Z+7JALAbh/KDsbwGmRKXMYSsofMA/QAjdywaFOcmkUBfx+/rDx5PDUrZ3+c59JTWoSAmUgWsBMFvWBe6rEElElQBurKpKknc2AtGxwpUlac8xRlpBbNYJfpmLm3IR5jCGKRTziQUkqKk3SHypIe1y7PyjEPUk6So+f9xZOPkMZl6GfUqukLf8pBb0BMMwmeg8alpf8SWtz9gHzhphUk0q5bngnl0rckpXbMkndw6ut2do2SJYCXJcAu/6+MbkTchpobTvOWz8MC1ElZUd8t9fhFNRJXLlX9lPXTr6x0+swiTPSAoIcWzZUuIwParAZkuWQ2UJdTp9lbO3hvaEnG2pbNrctx9a+kqNj2/qJzMnIyoWCUZnKtimzkcm1tyh1SyZRSyKhGXcM3x+ULPqU3uSVTFrQeKxdj+z+6BqzBVLS8kZgEuUXKrbszHnzgwrHg17pU/h5UDOd4dJo1ZlFIlk5iwWpri2jHlE6mbUsUmWhnchM0OPIgQmlYXNUrJlVnTYjl4vH1ZSTJZ+0GrXcF+pLn3wyiH2o/fviVwY3UA5KuFycRzHuzwF7OU2I6vDCpplcIU5Jsku4sOnSEC6FJKVLJZmBSq7X52LH4wTQTEywkpC1gKcApIPsl7ZjZjs2sOsndflX7yLLjbC2l9weD/U0kugWADl00O3KPsPq0SlqMxQLhhY2ZndhuA0VScTlEMQCdwLn1DiKkV9OokKlqSRzA+PlEaZn3Dgn2R3gs26Q8YjTSQuamaFLLsLOSS7Fw4A/WDMKMspBVNluQ7d4n2ieIqvdR35aDmUtFg6VlUwoASTwJL2Gyj1OvQNvB5pUSw4lAsNAAX8HjM2XExqopEyCaeWqUBZaC2+cfIxGbNSq3eIdt1B/wBYwKO1RQT9mhIcs1j57fCJT8dMwpCkzEB9UrI15trAsvYrtKV6XLyY57RyxlkhRSolexB4QCeZbbeMkqhM9fCcwGgcOSHvc6awbiUtHeJQM1g6yCd9Bff9YWFQTcBWtiELFntfL63inExVfQi/BxZDTtQ84crAZhv3ZJHNQ+UTRRzwLlSb6BJV8GMMKfFpaEpzTszjdJv6Xg1NWlV036h7xM3XZ02ZR9Zw6PGdwT9/CLsJTMQslaJmVQZWVLJPIqDX84emVKIyuojcEK9z/GFk2qR95D+p+IiheOBOklZ8FfuI058mX0gtH79swY8ePZmmm/6mhI9lTh7set9BdoBTVgLdIUBfn+0IFdq5aTeSsef7xWO18l2CFD0+RjtOa9Xhn7+M4ZMI21zTza3MoKUC4BAJGx8oOpwnKGPP4xjZfalH4f8AUf0MaKgxVKpYLavv1I5Q3GM/dYGTJhrYw5X0oyUqylIZJYnvUvaxs3SJn6VKL8z+Ib4xiauYnOrNTfeN2d7m5tFCzJ3lJSeqQIM5WuqP0ilwrXrD6zV4p9I8maUZZKjkmJWFZ03Z3Zi4LEi8AYj2kp6taQpFRLDkqUSVj8rJBI1JOzQiWuUQcrg8gNTyEUFH51J/tEYM5AsCj7Yz8qp2ux7P7m2nTKNUhCAlSlyyMhWCkKUogcWxS7ODyhfiVUZBCE1GZcxXEQR4DMU2GwA0A2jHLxFKS3fn/ICIgMaAslQUOkpv9pijE+Tllv4H9xEMuMcN+n7GdWqKFE2l+rqmZiwIXrlWC6VjqDdh4R5gfaJM6QpKyykEomizAp1Y8jYxyVOPMXBUkm/DmT8Gj0Y1dS2WS4chQJJ2J90CceRgRR+c0nF/lO1ypiDYjKGckW8CPfGYxvtjLKJkmUZiiRkcp4CTZ72tzaOa1GMqm7zyRoy3b3RXIr5iQbTCN3YE7m+8cOndR5Q+nzYPE9OyJ0PsvVrXNFPOyKRldJNiOVwW6MRG6FLJ0Hc/6X/WOKySVoBIF0te7i/tXY2EXYb2Lnz1LKJUvIj73EXtsBd/HSB06iQTKesBoZVWgZuZM9ErEalCxmlrQhglGdyGYsH2JcnlF3aCio5kiavuXmIQWJlKSx2JIsR5wlwKiXTVQlJABVJfiN1EKZWh10jZ92kovKynqbvu76iF9Q3hrrElQaiAZx1FGiUXJKWcFns/67jpERTSiG75MoOSMz3fq3SN120w15ZmIWlE1N+K4UCwILbizHo0YE43NScqUyynZ0uW2frB9PlbMmpefb/qb1j49Q2oewbfrCqbu8yR3sssbkKv4h/gI0tNJ71QKxwJuz3WWtrsLHrGZHaAiXmXJls4CWABUfMcLC5PUDeJp7dpBtTgf3D/ANYF8OQm1Xf3iZ+bDADI23uM366xCRchtbnSM1j2MlYyy1Jy7kE+OohOe3hJYSgH55T68Pzi5eJOMxTJZnukbt5ROOlZDqdZZ0uQZWOjevhKlhPsp4iR7WcBPPcRBSkpmMrjYtY79POKxjyVqyiXTtsTLZ3bbm8RqZnFYS+GzBPC9ibPcjTWKvDK8iUY+tzZfVAPbtdw6lqJ8suaeYpy5UlXtdXykdPCPq7Fs98tUjoiahQ9AIqRjVUEtklkHcOH9DrAKcUUknMgBY2Kv+CI5MTM2oKL9/8AcjKKikZyy+W3f5fvPE1YFld7/eli3rBUqqR9ybOSdTlSPg8WS+2E4ADLJtvn1/1x7/37M+9Klq8CfkTDjjym/wDj/wDofxIj1doMevYcbH+ZJGKFP/zz/BUpJHvvBsnGkbzSf6pJ+RhJWdoO/uKZIP4kl1f6kmBzPDf4UzzH6Ro6VXHpij8P4iPzLKfRNj4/zNQMak80eaVJ+UQXikg/cQfBY+YEZtMhavZlzP8AKf0iBCnbKp/CNXoMQ4P1nHrcnl9JoxMpTqFIOl2b1SSPWNPh1DL7tLXF/ievOOdy6CYb92v/ACm/ujc4HTtIQO6UNbZjzPSGHDo9Vz84Pi6/WUfKBT8VlhZHeIfMQ27ubRVNr5VzwuOjn01jNzagpnLLuc6tf6jBYkzJqC2R3ckEHfqfKIs34cuNgSTRnsdFnHUYm/yHatvZZPnCp2IgggBIfqAfT94Fm1qbgqS24If1G/rAlRhkyWxOUpLXBBe+hyqLRBSkhSittSwD899mir8niRbsyXH1GRmOMoL4u9h8tpTVJp8tikK6JV89vCA51PTNwrmE/wBI+cMpvdkEC389OtoXpAJZRT8XhuFdQqzJ+txnDTDSQe4gRSPxLb+dY+lLAO7Gx8DGkwGXh+b/AMxSm0AlpWLtYlRLAPt8osxaVhfD3CqiWrdylY/tIN/URVsDpE8yj61zMqlEfiDWhzRVMtSQlyVaMzG29/PSK1zkpOVM0rRzMu5OrEXIO1oNpEJN0g21DH5t/HiLqXsURPf/AAnp2DF1cb7V385TU06iSlKyEM+UBhsfO+8FIp1yeKQuYmzjiYlrnTlrtFE/vNACNEkMx/nvhtL7F4gpKl5CMqT7ShmISNgLm3rClDlbuhKs7dLhyFWUkn72gcvtnOzioJWZktOUZluWUwLEi0F13aaqmpGclQOwmqB/0gQBU4SUqVLUgpVqUkEK5390eSgpNiB5v/P+IFyt2o/WMwfhjEHWbHaq59t/CCVVRme63Y61Gb1SqAZZcgJVMGwaYlV/dF0zC1AqIdWYEPpc6vfxgmmwtKUuCymv822/gh+tFHM89fw7qcjFdNVz/VRfWYgrOAlZKUjKH3bVWu5c+kULq39oK8j8iPnDOdIksxy2sRZx6bwlmsFEMR4l/hDsTB+BUi63pG6eizA35S1JQdyD1H6fpDGjmmycyVDk7emYNCjNBlHVzAWSqY35eL3QxlkStU0syjfLLTJmBcwsl0pII3II15R5idKJFpgXKUfxyyPeR+sLpdeEkPMKVC4cEeYy6G2ojU0fbKcU5VTEzkFuCac6C2lzf1ic4j7ZSucKQRzM1IrEgE5xezEMkF9S9tI8rqFK2Ki9mF/C4tHSsB7SUS0GXkMi5zILBAfmBwEcipOwvvCntDg8iTL76SiXMBmZV3ISgEEgBKFgJ8nBd4S1K1rsZ62DrDlXwsw1AmYOT2aQfamhB2CgzjpeLFdl5Q1qJfr+8bjBOx9LWyApUyfLnpP2lipKg9j7NgQzEHbQwzn/AEY4dkBOdIs0zvCXPXMMoL/lEHqb/M/ISDMuIOQqbe8zl6+zaXdE+UR1JHzMCVNEuWWJCv6FOP2jfK+jGjnFSaWuBWkkZVZSxBLgsQduUZ+u+jauk5iZK5iR96SoLB665vdD8ZPdr94qSZACNlr4xHTLLt3s1B8S3u/SG6MHnKZQqSeTuPm8Dop1yQypE4K1JWg/ppBMiZOKcyZK1J5pSf57ozJ4n/jb5QsXhcZJ4JdaksTMUOaVPGjwaqndynN3rur2kl/aPTlGYR2hA2L/AM6RrcG7SLVJSq983uURHDxQPSUTmGK/RYxjWVuEBZlTUAKQbrSkZVFt1S1Ob+F9YS4tMwaZmRLVOkrsywlS0aBwzv431jF1yAJkx/xr1/qMMezVXSSpuepQVpFwkMQ4I1zAuLH1ijQPWihlbToBoeUsp8M7slSRMWg2CxKWkcvaItAFbXI9hIY+L+kdDxb6SZc+R3aJRTLzg5BZRlpYsLZQ5DbwLiX0gYbOQAtE1Z0UmaiW4FvZI9kjYjzF7L0KX1ESgdVkXB4Snb3TnsuUVefSHFPhCFPxM22r+7lF9ajDk3lTZ7k2SqUkBPmFF/KBUzUlwFW/Mw90ZnvTqB/mUfh2hmONkBJ7ngASFVhQZ0ZRbQsQfDeEyqNbuQb8tPK8NKnEUo4nzPazXHrE6dXfE5dEh2AuPHz+MTJlyAWeJ63U9F0mbJpQgN5Dj790+o6fJlUnUXD3SebgjygyZ2gmEsJCARYsS3kH4bsbekDLWpJAKgNmca6NFK6gS3frobkwv0mOoi44pixrpRtAHPn+88lVszO61qKhzZ/4/SLZ1cpSjMVUTjMJcqUoWPxYaWMAVVbnKSEANu9+npFdbKGcnmXj0F3okVPlsxFnQ2oXz3jkLmzZiWWVrKQkfee/DvpfdtY1dR2KWJae/q0yVcuDhvdyqY9mGlowQQEy0kg6/dUx33HT49I0GH9kqmsSVJkliB9pMmqdWwDg/EQGRRzUYmfKq6Axrysya8BmieiVKmpqjMBKcgZTDUly3mDC7E6NRmd2oFKxYp00sRY3Zm8ol/27Uypi0ISVKp0utiRlBILu+zi48RDSSa+YlB+rqnJSoLQpcuYv2jmJzJUxCjqFAwBxhjY5leHrGRdGQal5r2+/mI6TsfNmlkoPQ5VX3/Dy30iNT2RmSgVLlTAkFs2QhPqzRq5nbyvkK7tdNJlKBsTLUlm/qPIasYjVdo5k1pi8RCJg+7KlTQb33YFvCKNdcieYQCbWYg0KdvgP1j2VQJF3POw/eNRX9oFzGzmlnc3kiXMUP6lS8ocXb4x5Lp5HeIIRNyBOZSQyyS4ZIsLc9YMFauoFG5k6wEK9pRD2Jb/2gmSrJLCgpCwdUj2h4pIfzEanEa+hUb0M0Dc98pKvIKtCc4dTlQ7qbMQHuicgFv7pZY+gjlYQWW4qkViSpJSTLU/tbNyI3H6x1ns9Q082nKfq6BwMZoUBKUHLKB3U4JHASkuHaOf1uEyUpC+8QsPcJSt79CA4frDbC8fXTI7pGVclaSchFi+t0sp9i5/afOgeqMdhdkNkTqVNXCRKRKASrIlIDLOjMCXGpIjLY7VVqhM7uWgy1agKzFvBwR1MZ49t5iyrLJSpWVnSrKsWZwU6l2190JKXt9VSVEFKVf8A2EnzLbwhEy2bqNZ0Yd4yk9qBL4Z0mXkBuMgzDwULj1bwhxh3blIWEU85aiosEFBV6E8W2hfoTrCgduEVH+NTUiVE3PGknrmzMId9m8JqZEwVEilSQUsOJFwbm9gdNusNfSfWWjFIrX6JjTFxiU3KUU2QgOod4kBR/KFaj+q+kKF/SHMkES5lPNTMH3JiQ7/5Q4Ma5NbVT5qEmTPpzd1WUjwLKYg+EOxInDUpmNo6QD6gwIZTyBD0kHmc0ou2tIqb/wCZSIlv97uiVP8AmcEka3EOqTtJQrQFS5ZSkuw7pI0JBsBzeNJiOHKnIyTKeQsF7G48QCmx8PWE0ns+iWMqZCEgbNMLOX1I6wdrW36zKa95xmtDTphUSBnVux9o6OIOpl4cwM36ylX4h3cxL+CgLdH84oxCs+0WCke2rYD7xhfMmubJT6mHG63gWO0OnpkkpEuclYvcoKMt2DtZ2vZ4EqqXKfafzzDygZSM1nT6fuLx4KfoD4K/ggaF7mcSTtUkulVoAfQj9oHVSq5KPkYtMhQ3WPX5R6ha3YLL+b++OM4C+bksPICuNRAbfnt4Qxn1UtsuYL8CPeYTz5a3AKj5giKxIXs0KONWOomXYuryYMZxqvxI3hqKJRuBb3e+C5sxYsGAIB9Rf3wvnV83KxFugb4QVMGalQsDiStSVN+E5VJJ8yR/xBi29YRTOif9THjft8PdUK+rII04uenytEvroGXML5W22cbwmm1i1a7W/jRNZ4Uab/GB8MsKyG4/86mJ9fTrRH1+ENqJ+ZCbgeW5KvD3QTS9o58tAQieUpGgCQ4u+uouHhdNJMpAA3JPw+A98DpCvwD1ENFVVSB3JazNKjtVP+1eYWnpHemxzWyerOPMw2l/SLOKhkySmSE8CVaAMHaZy6GMlU1REuWgbJc25klopRVtsk+KRGBV4MxmnVqD6Tpc1Hc1KFFZswl5wrqARo3RxEMZ7PS50o5KUyxbiEt1JIsQcpIazXA+Uc3k17EEZkqTdKkKKSk8w2kaPDvpCqZSQlMwTBqUzEjO5/MjKT4wpsYB2MMPY3gdVgtVRKJ7p0HdcrMny5a7GGWC19Q/fJoxUBRCdCEpyhsoZgLEHTkY8nfSRUzgU5UyxlIcFyAzakk/pCym7b1EqSiSjMhCCVOkAlRU75nDEXsGjSpIqcGC7zocrFpkxOSdhcxL7olpmJ8XFx6Q3kdgqNUsFUkgkXGhB5N0Mc8wv6T1SlAlKjsoFTA8ikMQk87MeW8bvBvpJpp7DOtBLBlJBY/1AgeZA8IV4TLv+8Z4gbaU1n0TU5BMkqSdg/6fpGOxjAplKL2APsqLB2I1GhIdrXB1jq9aohPeSs8xJuyCMwfdIUQ+xa/QRmJuMzpgMvvKaYUaonpMtfy9FAHxgQhJu5hapzaXhnfr+yzJmC5YO3pDvDfozqVKMyblUWzcZDHxOdzGpwrEs0xMpMpIyuSmVl7vxU7eVyX841VLIQOIqJGyX4f316RhLDbVt994Y0NvW85vL7Mqlrzpky0qHIoIB/KlS1AROu7Y1VOMilKD/dKEacxYA+RjpkylkKS+QJe7gBKvFz84zuOdm1qAVLInI3DpSfHTKfdAjHqO7H5wtVcATnau2M9W84+bfCIf981kv/DmrQNwQT8TG0HYtLPMRLfkk8Q6koYfGKkdj5QukoUeRWsEH1+UbpRDdX8YB1EczLI+krEVAATk+aBf3RpMN7bVKpaTMTLK7vtoSBvyAiU9CKX2pCCGuSpx5KAJOmhvFtF2hpFoCkyCAXs3IkHbmIoBDLYWK3Bomcxr6lXeTN+JbBgWZRPoz+kK1FXMjyh3iUhImTOHVSrpPMkQsmU6PzDz/wD5hwdfKC2F+LlWdSkFzmYj2hzBgQrI0Ho8EiXwrGxa52Y/o8CmnOzHwP6xoowWDCpdLqydhBqcWCR7Jdulz6uBCwU6tgY9II1BHlAtjRhRjcPUZcJ1Id41lYxLtmzPucoYHkGLt+8C1tZmU6XAFgQ1+Z84DQEnf4/pEVSP4IBcKhtQj8vX5smIYn4+vxM9mz1n7zjq3xgvD5q1JXKB9sA/5b/P3QEmSToT6fvF9MtUtQWBdJ9fdB7dpGLuzIIlJ/EY9mDhHiflBdfTpzd4hhLWSU6gA7p01B+UUiQ4ypY72jbFcztJBqp7PSUypaub+TWgdFUdHubfKGM2WoyQk6JU489fe0U0tC60+OrbRw34nOtEfCVT5wBYvbl/OTRSsg6E/wA8oINOqYolIe/xeKhQKf7ovqSGHiz2jrHBmaSdxB8p/EfWJKQs/et4w3OBoSknvUK5ZLg+/wCUUppUuxFzp4wIZW4jcvT5MVa+/wAf0kpcoiVlSXUu5LbbC2m8UfVlnVj6/KCpk5KZpZSgxa2lmEeV1SiYxPCeabP4vA22rjaN049HPpeXY/GD/VTuB4lRt8Yt+pzBxC7boUFerF4pQ/3Zvg4aC6XGZkksUSlH8SkufIkt7oaCRJSBzNr9HXbNSZiZU2blQxDlQGlwBmtfTm7R09S5E5IMzKsEdCG201jmdLOwaqT9sO4mOLhCgdiQVS3Qp7h8oOmkb+mxWllS/wDxTJUhwnJKSCsWsMrhTuN+b6AxNk5uo5OKiObX0WH1Ki8wMkEOFLTxElgQLEADX8USP0i0q1F+8yqDFTNtp7T35iNPT4dMEt8soqmcUxBLglhwh3DAAJB6RmO0WASWKjRS0tuOG+uqLN4hoQzLHKp7ERLU9q3BC1pKXORYEwtyuGKVNsY9oMeQ57qeQbFQRw5mOpSqyvL0j1XZqWtNkSgCPw/opPxjMYngUhC27wf25fmonXnE6smQ0CRGsGQb7zQ1eNqUx+2mgG4AVbncW0iUzF1Jl96iRUZQfvu3kVO++kLezFSumWru55CFC4Y68yzj3wPi9OFkrM1RJLuorUHJ/qcekUhV4uILNzGcrt9I0WlVzcKQ7/6rxoMPxmhXLCky0AF7BDXcvZ+bxgaanqUAKQMyTsONJ8QX94jW4bPnmWCZaEm/CEJSBxHYC0PVQBt+v9RZZid/0mCrT9oviHtq+6/3jvAs+axIzJBFtCPnHlaQJsxyRxq0b8RiFSmVmVmWoFzp49YaVA84IckT4TLHiB+UCqKQXKw/QfpFjIyLyklwHfa40aADLHP4RwExm4uEisGa67c2v6RZUYjLKMqHBOpOp8xAWUc48RMA2SfERxUWDDTOVUqO/fv8PKRUb2V7omiYesWpWD92WPUfOCqQpSRcdQI4vQuAmPUauCBKjsYl3R0Yw8UoSwVE6bbwlmYmo6BoVjzl+BLur6EdLQZ7J7QnD18XcqfKsgEcibAvtrFkvD8qZjguPl4HnvCtFSsKB5F/MaQ7kVoCVODoDbqRb3wTXURiKk7+2RoJoUlYIdg4d2s/OCEzUkWAdxdrC99N4lhplzFKDFyhV20tzEB0SigNYgqB+XzhFWZ6GLNoQrtRHl91C0yhL4igKHMAOP1EUY2mXaZKcl7jTL5eMUUOMLl22IJDgHxA6fDzgb62lzZUdjxtq1H/AHM6rqsRx6Ma8+fY+w/zLkY2p2yD1Ig2bKUpaVWCQLp16na/7QuROcu59BtBVNUpDKV7JIAHgC5tytDGxhTqUVE4+sfKng5zY2rfj6WYtqMzksxPSKiiYdXP9o/SHuLULoSuXMFwSwDuNnHN3B8BA1Nhy1S8+ckuQzBrb20g1zJV8RWT8OzDIUUXtYPmPMRb3Czq/lF8iWWysphzeCKd1EjcbEMf03j0zkp0uebW9DFoXGRd7zzjqBoyynwchJmKVlQNh7SueUH/AHG3jF0qaUspJKTtzHmC7wIuqGqjfy/WPPrCdMyYNVT/ANRbOeF2jyX2gqEsPrE4f3qLHwJMafs59IM1KkoqpqyjQLbiT/UPvDqxirs72SlzaYz1JXMAS+WWoFaj0BsPfy2MZiuWhU7JKQuUHACZpzKD+Sd4STjc7COGteTOg4v2Il1qu8pcQQCbqTwgE88stmLW9m+8N8M+jWjkSwZwTOWBdanDcy2Zhr0jE9oOxsqilJmTlLmLUcqUpLJdnNy4Sw5a7DeM9JmnfMQSwSpSiE3sS2pDDlptE5s8GOVLM39ZVUGYy5VFLmi4dky9Pwm6uZe0KsSwQCX3tL37gsqQq6kC7kKDuAdyDF+FSZCl5krfhYp0uwBIc8wbaxOqE1CwULyqd0K5W00uOh/4i/MqX0t9Z6J6QaLQ7xRQCo+/IqCnU5VOW8Az+kbOgwk92n7JYcOynBD3uCYyc/ttXBRRMUQQfwyyPIlEP8KxypXKSpU1Dl9QBoSBYW0irwRVrtPP1kGmnNsWwYmZMKHPGrluo/O0CLwxanWW1cj7176NpeGmI4yEzVEAllKBDa8RufO8LqjE3daQzMOt7P6t4RRBpDGeG4QhwFJCgUklhdw9mF9Q8GVXY+SSchKSfZ3BBGYCwYbj0hPT9oUpCSsNyyi5Y6qch9w/SCv+9JLard39geljCyTqjx4RWosraJMlWVUvMDoWf4HWFlQhB0lqHhp7xBfaHH++ShMuwS5JsCSTtuAzBukI1VC9zGUbiGYdpNQ6xW6+ZMe954RJK1be6NipKUg7hoKQrLYMfEP8oH+sKG0F0ZSo8SkjpcfoIw0BcbjUs2kcw6kVLOuVza4/WLJK0FS0i4Is25S2g8PhC0zQFGxYOxbU6DygzDqqWCLHNzJDeUJIC+kN56CZDkUYiAtd41whcszCUFyEKOZiw4eem8JEFyH92mu3nDHDcRTMmoQE5ASdwx9IVykATAADZTajYtHIp5M7qXWwqUR5gUJWZjafz3x5mJiK5Ey5GnlFGSYSzOTD+J5VEmp9ODaWI5QfT1BElBLHiUC/if2gGpo5qA5SepsRGp7Ndn1T1yZZICQ+ZzfMWLBtLEXgC4q5QuJw1VRglEvKm7ga3/aITKqYoqEtYynZvdp4xsp3ZWlKiFqVKKAVKBVq1ixPL5QqXhEtWZVOQEu0pEyYM81g6m0IBGkJU4WOrz856L5Op8IYr2Hld+6JU0qwjhFtzp84rVSra7ddfe9vfG+xeoTPo5ZoZMozJYPeIEuWqcgsAQZahoCFHhCnBB5xicJTKmnJNmd3Me+fhQTdhmHsv+YBjF2NyNu08XIlm+/6RdPw9JuUP4WgT/pe4cB9NW8475V9ngpKJ1DLploCRlSpILEfmCmt5+cLz22qkqElcqXJLtnCSpi7Zjms2+h6QrLlQbxuHE7WtTlOD4zUU3+FNWkA6JNj4jRXmDGoo8cl1gCKuWpagDxJBCkjRwRcjSzHw3hzitLJmrV3shC1G5nSUmW/oGW+rkRnqrssg8UuaAPz6eDo/wDWFjqsPBajGnpM1WBYjyjqVpkLpVzO9pljgWpJKpRBcbPlccrXFnjLVNIuUvKcpCrhaCClTXZ9QX+6b+MM8LwE5h3q7A6JmsSOmax5NbrD2uo6KUkhVBWKQS5Uqd4fhUQPAwwOoNA37okB+4r3wbszKRMTkUPZe25cuWh4ugXL9klafwq1H89YqkY5hIlginXnSnhEyWXJGxWCx8yYskfShTaKo1HqhCS3vMebn6Vmya0O3lViehi6zStNAaWvVJmAgORxJe4mI3SRza3vjbfU6Y3RLRlVcMABe595jOp7WYVNOZSJkpzfNL4QeouB6QfT4nR5R3ak5dsqS3uU2vKHKHXYiBlyJkoicSxN+9mOPvr/ANx/WKqKUVEhiAQbnazv5Fo12IUkvOtwlypWwsQpR97geUK1YeFrWlhkfKyeF2Bv1cgjxI5RZ4oYScYGUg8zNVaXUcrtoNPhs5iMmkWo8I16H37Q5rsJSgg5FhOZlaZm6s0M6Ceju7ElLF8rMDdk2uGsHP5jsI4uKuCMZveZqTh0w3SQRs28SGDTiWCCfNviw98aqRWfVlBAQnL/APIwzXIBIKuYuD+ke49Vy8g7qVlCrK1I6EbpP8EAchuqj16ZdN3MXPw5aDxy1Dy+YgfJG4GIKFKUkEmUSRYMU6s+u4secZmuoM6O/QyQSApPIlw6dmJGm0EGuIfFp4glJRGYsJF31vdhc+4GGOKUkuWhLAAk8Onsixc66/CEj/mMTTJ6nzEcUs2ISZQqFdNk95psPrKQI4yodEoBPvaEUhIVMYAsSwP80hjJoEoayph1IFkW/nvhtKpgPtEMjkUh0jhJVmcbEX/eFqoQyrNmfqAA1CvKJRS92pExJcBQf+fzWI1NeGynXm3nrBM6mVkKkhWTMQ5Fi3Iga8xAk+jGYKdwptrg8vQa9Y4LfrTXyhD/AMIoEUR+tQWeSFG9tR5x4jPsPSG9Bgip6ymWwIcjMQBlDPdtnEX4hgn1dDzSH27tWY2d9WAvZwWhliRHG13A6UEpJWSeQ2O/nDzAxLp1S5s3PlSrMQNdCfiL33hBQrWSCEKURy0Ftyd3Y+UM5eDTpqDNMyWoIXlyv+Ie1bZ+G+5EKNDaWJqb0tzHhmzq4iYUgS2UEOoFj+JY5cg1rne4uGgy6hKpyiQmZxpLHKUljroAWuOmxgDvaqQhS0oUkEqQtQHC7lNjof1BgKVjpBWVgFSr3O7M5voU2PgOUSnAyjb4RrdQpoHnvN1jvZ2XNQaiQopnJuFpUQSRz1vbVwQ0YmZWoqlNUKTKnf8A5GIQs6faZBwn8wBHMbw+pO14Ue7kzlHMwKDJ3dyQyv1O0CV3Z2UVKKnCiSeAhSQdwQ1tdHhyZjj2eTZMav6Scxbh+J1lBMJkTSkHdBCpavik+MaBf0sVakhNRIp5w/Mhvgq0ZStw2dJSlRRwLulYByndrGx6G8Dy5iz933/IxbpxuN5FqdTttHMztRMJLSggH8JJb1Pxv1iUrtezZk5gzX9p73cfOEy1rAPCAWNyA8erzhN0i27XhZxIdqjVz5B/6M0gx2Uv2wejK8dwXePPryRdMyYgbMoke4iAMCraeXNCqiSZqCPZdi/PUAxoanH8KAdNFOKjyWED1So/CGLjxrxFM+RzZgNJLppnFMXNUBdQylvNV2jR4Ji0iVm4ZSEH/DKeNSeq05y7dW8IyZxySTwUZQP/AL1Enxz7tEfrEtbETjL5pUkFvCwcenjCim9g/OGH2qpvz2ZVVjPLxCQs8jLCSAdi3R9o+oeyq5aAgmQpnulVi5Js0ZOhxiTKDqrS/wCEU6l/6sw5czGtw6olrlpWmqCwpzmUySXJ1SSWY2Z9oyn4MK0O4mXxWkKlKyWF1BrBRSVWVyGYpPrAmJUFOpbKQru1KZLMMpcq1J0Dt1eI4pixKykKKONblLDVSiL7B2fzgX6/JS+SWVM+UuwzA6lTupgBrz2hDMRxLNOrcyNbgyAkZJymBtZVjoW4QC17RRMR9WShKu7WlbqTMyseIAFJewIZwffDjD6RRliYpKUgKAzFXCCej28WtqTrA9fRFSSkqACr5X31Y63gBlINGFkxrVrFk/F2ZFxnJJBDAOeFjv1I5xZLSsEDOoggBQ1TduG4sdfJn1gKiwCaskBwpJZlB2DOC73t8IY0nZ5SZwE+YpOjqK0i3RukNbIq8GAmLI+8EqKmYvPNlMkAgKSo3J0dvB/fFWDS1KQtCiAkpvmLXcswOp0Fucauf2Tk06FTJNQq6wMqiFA6lyWB1DFr3jI4lTVC1qSUEBIZnZ97c+nujUyBtxAdGQ23MulUtObFGYsx4mLjw06RObgknuwpGYanKT+E3BsLsIXUs7KgBUvuyocKxcHnmuSxsej6QwmYp90oLk3AHu+MUAhuTEEgdoXTJUEqQoJCmzJLBw12frcekRw/EQVZSgFRDuNmG2gYk6aawqxLE+8yu6MoLFm+fIRGhqcgKgzqZ7F2GjH4wpz3EoxUzBSaEc4ZiypCFyJkrMlTkOGIJDeYLQsQ5KEoGZ0gEFgxu4fl+sXjE0rBScwJ/bneB8iQlzroW16eI0vCQb5FXK2xBSDjcGvhW8Yrq51OUTcuUiyVZgrTw/KSPIQGKs1ClBSyiWk5lPbMo/uWHK9ni6bSvTlRQv2gyr5b2NtN9esLu8llCXTxB/MPZ39LMR1hiixQkudjq1EzSJSO6EqWpKs13PAkBNyQ+m4Au7EmBRUCShxmBZOZJTYglNraNzLPaF0rDEqshaVk3ypW6vDiDv4mKK/CJiUv3U0WcEiza2Yke6B8MHYmH4uVF1KKH398x3Nx4SqUISsLALqlE6Fy2xzAkuQ40jKU1YFlQKQMxzZR12HkIuqquaUd0eN2YkAkjUB2d4XJpVA3BYc9R0hgWhJXyliDNtgWGBUt0spSVA5CSH5cQ24Tp1i7EpiVcBpVSVBQOaUAEEtq6NbDfeMjIxGYgWWpI0Znfnp/POGFFXzLKC17E3fUbg6g+hgfCJJNzA+1TZ4RMmqSqUSSkX42B8SxYsdxzhT2l7LKCCtC2CdQguFD4gjlvyhWmpmZw6yQxuLi+xAUN+tobUWHzk5glQ4gFJJGoOltSm+vWFG1a72+7jlBdaqz75nsL7JzJyFzEqSEoBKs60JJZzwgl1FhtBNVgVRISlSlJCVMBxpJuCbgKLWGvhCnEaQpWQtnc7uNfhBZxSlAQlNMlwoFaiVErSC5Gts2hYRXI6rYyuViaUzMywCA2yg/mB7+kOafFqeYQAwH5gD8GPu84MoMWw7LemlqU+q1r05NnDW6+ZijH0UExLyZBp5n4kTc8s6DiCrjxDM+8JdQ21x2N2TepZPok5SAU39m9n+IhSkpcpKQ/RY9z290LmWA2ZweRfzHrFPezdczjZ7++MRCoombkcMbC1Ha8LfRS0+KUq/2mOgYFRBMhA4Sz3Yh+I8o57gNAqe4NTJkkEMF53U/LKDa3PeOnYNh1QmQgfYrZ+JMwsQ5YjyjirjgzlZD2mBraQCatK1OkrL8/aLG4sGJtAyMLlpciYpSQ7JIAdtVNsPN7a3YdFxHU/zcwMdD/R8o0x5qgTOfS5qMjBgXJJdyoHnzOze+JUMtWRQVNUUFiHcEMQQQfEDfzjZI0PhDmm/wx5fEQu6uEaIB9kxNZVS5RQtZm3Di24a7C38vCuvxzvFpOQgKPEtaSHJuDYdTYCOk1fsf3D5ROp9jyT8YFEUjcTm6jIjeiambV2Wyh1TMyCBdAFnH3s3LpGVVUmXPVkHeLSCk6qT0Lg7MN46Zhuq/A/GFkvQ/zeAA0C5UMzdQwDf3t5Tn9VMU7rUhKlGzJBT0fcEXu51NtY+VXCWCCri1zJvmtZt9zHQpuggep0HgfhD1fVQMTlxDGWK9q53nOplchbsBmZ2JHzL+kG4NSEpYEMTZxp4ttGtVqPH5iGuH+yfCMymhAwMdervMFiVOpJAVkI2IItYeYaAautyFuFVgxChZtD5MI6fXaQtm6eUCnEPPkYEt3+xMbInzVUxyzkd2VBHdE8VzYJ21I6iPUyUICjwnKrLqCondku+UXvG2ovu/1iPp+qvE/wC4wzSCaiEzlPSq/fvOc0clIXmCillOz6bhn6w7X2glZAFTislTrUM1nLskFmA0DfJo1iPaPgn4QLP9o/zcxpIZqridqKYwR3mNrqxCZ2eTNCsxfZKg+3pvbWBfrEr74UBsQoluQdr+cb6T/iJ/mwhhM/wT4xus7RRI3oTmlNRoUM3eZSbpHC7Pa5Ni/TaJ1NMEgXCFAvmSoc9WGm+kbpPsn+bmJDT1jCZwG0ylFcKQZyApQ4XQQH2BJ9m1txFmHVChMyzZqciRlYTBlFtrENoTG/V93wHwgOr1iY2b35lIYAA1xMqrCJJBJXLUq7Gw8Dwk3aFycIkKYFLKNtbRuZH6wYv2VeP6Qe694FjJyJyaowcIJcgeLERAApsBfmkv7o6XiGo8ooovbHiIcrWLiHADVMJR0ClKCbgki28aOh7MuWNQhI5EZh7xb9o3VN/ijy+IiX3vOAZzcciKFsiZOX9G61KdEySoWJyG4Hg5vGowugWiUlH2RyuHAI3O2x59XhrQe0rw/wD2EEo+Z+JjtbHaFpUcCf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6" name="Picture 6" descr="http://frametoframe.ca/wp-content/uploads/2012/09/the-red-maple-oxtongue-river-1914-31-by-38-a-y-jackson-national-gallery-of-cana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38400"/>
            <a:ext cx="532338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477000" y="2743200"/>
            <a:ext cx="15985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A.Y. Jackson</a:t>
            </a:r>
          </a:p>
          <a:p>
            <a:endParaRPr lang="en-US" dirty="0"/>
          </a:p>
          <a:p>
            <a:r>
              <a:rPr lang="en-US" i="1" dirty="0" smtClean="0"/>
              <a:t>Red Maple</a:t>
            </a:r>
          </a:p>
          <a:p>
            <a:endParaRPr lang="en-US" dirty="0"/>
          </a:p>
          <a:p>
            <a:r>
              <a:rPr lang="en-US" dirty="0" smtClean="0"/>
              <a:t>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canadianencyclopedia.com/media/hudsons-bay-company-ships-426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400800" cy="42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76800" y="5638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Hood,</a:t>
            </a:r>
          </a:p>
          <a:p>
            <a:r>
              <a:rPr lang="en-US" i="1" dirty="0" smtClean="0"/>
              <a:t>Hudson’s Bay Company, 1819</a:t>
            </a:r>
          </a:p>
        </p:txBody>
      </p:sp>
    </p:spTree>
    <p:extLst>
      <p:ext uri="{BB962C8B-B14F-4D97-AF65-F5344CB8AC3E}">
        <p14:creationId xmlns:p14="http://schemas.microsoft.com/office/powerpoint/2010/main" val="8480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mayberryfineart.ca/1307569064farmerploughing_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953000" cy="44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10400" y="2590800"/>
            <a:ext cx="2031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Maud Lewis</a:t>
            </a:r>
          </a:p>
          <a:p>
            <a:endParaRPr lang="en-US" dirty="0"/>
          </a:p>
          <a:p>
            <a:r>
              <a:rPr lang="en-US" i="1" dirty="0" smtClean="0"/>
              <a:t>Spring Plowing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/>
              <a:t>1958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406</TotalTime>
  <Words>108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Canadian Identity in Paintings</vt:lpstr>
      <vt:lpstr>Canadian Identity in Painting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ED18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Donaher, Marty    (ED18)</dc:creator>
  <cp:lastModifiedBy>Champion, Andrew    (ASD-W)</cp:lastModifiedBy>
  <cp:revision>11</cp:revision>
  <cp:lastPrinted>2016-09-12T13:20:44Z</cp:lastPrinted>
  <dcterms:created xsi:type="dcterms:W3CDTF">2013-02-01T01:51:44Z</dcterms:created>
  <dcterms:modified xsi:type="dcterms:W3CDTF">2016-09-12T19:02:13Z</dcterms:modified>
</cp:coreProperties>
</file>