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61" r:id="rId4"/>
    <p:sldId id="270" r:id="rId5"/>
    <p:sldId id="273" r:id="rId6"/>
    <p:sldId id="279" r:id="rId7"/>
    <p:sldId id="272" r:id="rId8"/>
    <p:sldId id="263" r:id="rId9"/>
    <p:sldId id="258" r:id="rId10"/>
    <p:sldId id="259" r:id="rId11"/>
    <p:sldId id="260" r:id="rId12"/>
    <p:sldId id="264" r:id="rId13"/>
    <p:sldId id="265" r:id="rId14"/>
    <p:sldId id="280" r:id="rId15"/>
    <p:sldId id="269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1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EB20A8-8043-4F89-A52E-146C5264DEAB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613540-0721-4548-AC2E-0E959CA9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3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59E03F-74F6-47EB-BC77-2144B497702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E6C7E2-95C4-47DB-861C-5ED7A62A51DC}" type="datetimeFigureOut">
              <a:rPr lang="en-US" smtClean="0"/>
              <a:t>3/19/2014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proprofs.com/flashcards/upload/q669799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://www.visualphotos.com/photo/2x4049729/melting_snowman_IE302-724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baneofyourresistance.files.wordpress.com/2011/01/pencils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green-change.com/wp-content/uploads/2008/12/first-egg-frying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google.ca/search?q=mohs+hardness&amp;source=lnms&amp;tbm=isch&amp;sa=X&amp;ei=ydEVU_jbD8PK0gHctoDIAQ&amp;ved=0CAcQ_AUoAQ&amp;biw=1366&amp;bih=62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ric.edu/faculty/ptiskus/chemica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mCEXbskuuUP-IM&amp;tbnid=69YJ7zTUelWtuM:&amp;ved=0CAYQjRw&amp;url=http://stockfresh.com/image/255718/three-melting-ice-cubes&amp;ei=Vf4eU_fLHOiO2wW1rYDIDw&amp;bvm=bv.62788935,d.b2I&amp;psig=AFQjCNFrofzm_ubDTOfoknmLpdrjjluTwg&amp;ust=139462650630777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uact=8&amp;docid=1kGUtp82WpOGUM&amp;tbnid=qVK1uDNzrjGAqM:&amp;ved=0CAYQjRw&amp;url=http://www.polyvore.com/full_version_campfire_clipart/thing?id%3D10136271&amp;ei=dP8eU_G8MsqT2gW3s4G4Cg&amp;bvm=bv.62788935,d.b2I&amp;psig=AFQjCNFCuM-K6mEHDc1CstNJgrN53JIzbg&amp;ust=13946267917667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a/url?sa=i&amp;rct=j&amp;q=&amp;esrc=s&amp;frm=1&amp;source=images&amp;cd=&amp;cad=rja&amp;uact=8&amp;docid=faOvtwXy8YonbM&amp;tbnid=tLUBfO2qFDdNVM:&amp;ved=0CAYQjRw&amp;url=http://muppetsandme.blogspot.com/2009_04_01_archive.html&amp;ei=LAAfU6yEPIjh2QWW44HwDg&amp;bvm=bv.62788935,d.b2I&amp;psig=AFQjCNFnM1PFSKBf8o5QEXBP1Advfhwknw&amp;ust=1394626970920716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implebooklet.com/userFiles/a/5/0/4/2/9/KsnxNTJvPUjFi3qEzauQtj/ABVc2jxG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Physical and Chemical Changes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Melting</a:t>
            </a:r>
            <a:endParaRPr lang="en-US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09800"/>
            <a:ext cx="4095750" cy="3276600"/>
          </a:xfrm>
        </p:spPr>
      </p:pic>
      <p:pic>
        <p:nvPicPr>
          <p:cNvPr id="8" name="Content Placeholder 7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57266"/>
            <a:ext cx="3657600" cy="2948331"/>
          </a:xfrm>
        </p:spPr>
      </p:pic>
    </p:spTree>
    <p:extLst>
      <p:ext uri="{BB962C8B-B14F-4D97-AF65-F5344CB8AC3E}">
        <p14:creationId xmlns:p14="http://schemas.microsoft.com/office/powerpoint/2010/main" val="1919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Sharpening Your Pencil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44" y="1957102"/>
            <a:ext cx="4744112" cy="4086796"/>
          </a:xfrm>
        </p:spPr>
      </p:pic>
    </p:spTree>
    <p:extLst>
      <p:ext uri="{BB962C8B-B14F-4D97-AF65-F5344CB8AC3E}">
        <p14:creationId xmlns:p14="http://schemas.microsoft.com/office/powerpoint/2010/main" val="41569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Breakfast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5" y="1600200"/>
            <a:ext cx="7212169" cy="4800600"/>
          </a:xfrm>
        </p:spPr>
      </p:pic>
    </p:spTree>
    <p:extLst>
      <p:ext uri="{BB962C8B-B14F-4D97-AF65-F5344CB8AC3E}">
        <p14:creationId xmlns:p14="http://schemas.microsoft.com/office/powerpoint/2010/main" val="1378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3535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Cutting an apple?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28600"/>
            <a:ext cx="4741973" cy="6477000"/>
          </a:xfrm>
        </p:spPr>
      </p:pic>
    </p:spTree>
    <p:extLst>
      <p:ext uri="{BB962C8B-B14F-4D97-AF65-F5344CB8AC3E}">
        <p14:creationId xmlns:p14="http://schemas.microsoft.com/office/powerpoint/2010/main" val="12531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Fireworks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2291"/>
            <a:ext cx="5791200" cy="4907279"/>
          </a:xfrm>
        </p:spPr>
      </p:pic>
    </p:spTree>
    <p:extLst>
      <p:ext uri="{BB962C8B-B14F-4D97-AF65-F5344CB8AC3E}">
        <p14:creationId xmlns:p14="http://schemas.microsoft.com/office/powerpoint/2010/main" val="18457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Worksheets</a:t>
            </a:r>
          </a:p>
          <a:p>
            <a:endParaRPr lang="en-US" dirty="0"/>
          </a:p>
          <a:p>
            <a:r>
              <a:rPr lang="en-US" dirty="0" smtClean="0"/>
              <a:t>Read Pages 28 – 30 of the textbook and answer questions 1 -4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b="1" dirty="0" smtClean="0"/>
              <a:t>Challenge Question</a:t>
            </a:r>
          </a:p>
          <a:p>
            <a:pPr marL="114300" indent="0">
              <a:buNone/>
            </a:pPr>
            <a:r>
              <a:rPr lang="en-US" dirty="0" smtClean="0"/>
              <a:t>Identify physical and chemical changes that are useful to us.  Provide three example of how these changes are needed or beneficial.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Explain </a:t>
            </a:r>
            <a:r>
              <a:rPr lang="en-US" dirty="0"/>
              <a:t>how a physical change differs from a chemical change.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Chemical </a:t>
            </a:r>
            <a:r>
              <a:rPr lang="en-US" dirty="0">
                <a:solidFill>
                  <a:srgbClr val="FF0000"/>
                </a:solidFill>
              </a:rPr>
              <a:t>changes involve production of a new substance with new properties. No new substances are produced in physical changes.</a:t>
            </a:r>
          </a:p>
        </p:txBody>
      </p:sp>
    </p:spTree>
    <p:extLst>
      <p:ext uri="{BB962C8B-B14F-4D97-AF65-F5344CB8AC3E}">
        <p14:creationId xmlns:p14="http://schemas.microsoft.com/office/powerpoint/2010/main" val="42170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+mj-lt"/>
              </a:rPr>
              <a:t>2. a</a:t>
            </a:r>
            <a:r>
              <a:rPr lang="en-US" sz="2400" dirty="0">
                <a:latin typeface="+mj-lt"/>
              </a:rPr>
              <a:t>) Garbage rotting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chemical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b) Cutting up carrots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physical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c) A silver spoon turning black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chemical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d) Making tea from tea leaves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</a:t>
            </a:r>
            <a:r>
              <a:rPr lang="en-US" sz="2400" dirty="0">
                <a:solidFill>
                  <a:srgbClr val="FFFF00"/>
                </a:solidFill>
                <a:latin typeface="+mj-lt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physical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e) Bleaching a stain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chemical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f) Boiling an egg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>
                <a:latin typeface="+mj-lt"/>
              </a:rPr>
              <a:t>		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chemical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 and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+mj-lt"/>
              </a:rPr>
              <a:t>3.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Changes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occur more quickly at high temperatures. Putting candles together tends to concentrate heat more and the candles will be at a higher temperature.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+mj-lt"/>
              </a:rPr>
              <a:t>4.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Evaporation, mixing, and condensation are physical changes.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   Combustion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, catalytic conversion and rusting are chemical changes</a:t>
            </a:r>
          </a:p>
        </p:txBody>
      </p:sp>
    </p:spTree>
    <p:extLst>
      <p:ext uri="{BB962C8B-B14F-4D97-AF65-F5344CB8AC3E}">
        <p14:creationId xmlns:p14="http://schemas.microsoft.com/office/powerpoint/2010/main" val="10526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emical change clu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376378" cy="679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225754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Physical Change</a:t>
            </a:r>
            <a:r>
              <a:rPr lang="en-US" dirty="0" smtClean="0"/>
              <a:t>: the substance involved remains the same, even though it may change state or form. </a:t>
            </a:r>
          </a:p>
          <a:p>
            <a:endParaRPr lang="en-US" dirty="0" smtClean="0"/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smtClean="0"/>
              <a:t>Dissolving – stirring a spoonful of sugar in water</a:t>
            </a:r>
          </a:p>
          <a:p>
            <a:pPr lvl="1"/>
            <a:r>
              <a:rPr lang="en-US" dirty="0" smtClean="0"/>
              <a:t>Melting –an ice cube melts</a:t>
            </a:r>
          </a:p>
          <a:p>
            <a:pPr lvl="1"/>
            <a:r>
              <a:rPr lang="en-US" dirty="0" smtClean="0"/>
              <a:t>Freezing – dripping warm chocolate onto ice cream hardens</a:t>
            </a:r>
          </a:p>
          <a:p>
            <a:endParaRPr lang="en-US" dirty="0"/>
          </a:p>
          <a:p>
            <a:r>
              <a:rPr lang="en-US" dirty="0" smtClean="0"/>
              <a:t>Most physical changes are easy to reverse (but not all!)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QQEBUUEhQVFBUVFRQWFRcXFxQXFxgVFxQXFhcVGRgYHCggGBolGxUUITEhJyksLi4uFx8zODMtNygtLisBCgoKDg0OGxAQGywkHyQsLCwsLCwsLCwsLCwsLCwsLCwsLCwsLCwsLCwsLCwsLCwsLCwsLCwsLCwsLDcsNywsLP/AABEIALcBEwMBIgACEQEDEQH/xAAbAAACAgMBAAAAAAAAAAAAAAAAAQQFAgMGB//EAD8QAAEEAAMECAMGBQMEAwAAAAEAAgMRBBIhBTFBUQYTImFxgZGhMrHBByNCYtHwFFJyouGCssIVFjOSJFNj/8QAGAEBAQEBAQAAAAAAAAAAAAAAAAIBAwT/xAAhEQEBAAIDAQEBAAMBAAAAAAAAAQIREiExA0FRMkJhE//aAAwDAQACEQMRAD8A9xQkhA0JIQNCSEDQkhA0JIQNCSEDQkhA0LRisQI22d50A/fBVcu1HZt9eAFe6qY2stkXaFBw20GuGpH77lNBtZZol2aEkLGmhJNAISQgaEkIGhJCBoQhAISTQCEkIGhCEAhJCBoSQgaEkIGkhCBoSQgaEkIGhJasTMGMLjw3DmeAQc10o2iGvIGuUVXef2FURYsuaA4a+t93goc+IL3lzuJJ8dVZuwmWgNXmr7uNBerUk08+91EgjeA4j8Otfl/wpeA28+MiqIPM6KRtFhYwPbxBB8PPzVA6PluPutmr6Xcd/hNssdQf9248DuPgdysl59hsdkaGuAc2tWn5A8VZ4DaJZpE/TTsP3DuBO7wXLL5fxc+n9dehV8E81jM1hbxokOHkdD6qeDa5WadJdmhJCxpoSQgaEJIGhCEAhJCBoSTQCEk0CQhCAQhCAQhCBpIQgaSEIGkhCAXMdINpuLgGbm3rzPP9FcbTxFDKN9WfD92uXmjzENF2T5Uuvzn7XPO/ikiYXyV5rpcHHlokF2tf5KgYHCloL3CrNC1ntPaRY1rWi3HQDvJXW99RE6WWKAmBaASLuh42qHauCfHqwWL9PELqcFHkA50LUmXK8ajz4qJlpVx25fCw9YwEDkN3EqWzCRNJa85Xbs1As8CN/mp4wjmfBRF3W7W73KFNCcxJ0J5ilvLbNJuHxxj7JOZu4WdCOYcpcOIa1wANE6gHiPqqYwUwkbxXIilngnAHMW0dQCBe6ydDuWajduqikDt3DQ+KzVZssnO+3NcCGVWh0uyW8OCslxs1XSXcCaSFjQmkhA0kIQNJCEDQkhAJpIQNJNCBJoQgEk0IEmhCBITQgST3UCTuCyVR0hxOVgYDWc6/0jUjzWybumW6iLNiA8ureT7bgPQKrzEuLh4GhwOikY2bq2hg+Ii3dw/enqo+zmljjY+Iey7/AI5JW0nueByaNB3c1A2RhetnzEaM3ePBWszmtFga6N07zXzKnbPwvVso7+P79lPLUbrdbMiMib5ADV67/Ln4LN25QtpbqVse3zCbaA4+ybXALBClwDTqOyfb0WqB3VnI4akGjw8FYSOUTa2Pjw2HMkgDidGN4k8AOR4lVLfGWIezMM9koJJ7LQb4HgR5/RdO02LXmXRvpu+SQxTRhu/KRdEa0d+hXpOFbTGjk1o9lv1l/WfOtiaELk6EmhCAQhCAQhCAQhCBJoQgSEIQCEIQCEIQNJCEAhCEAq3a8bNHv/DoPGxWvBWSj4/DCWMtIB4gHdY3Lcbqsvji8ROBKC4lznAPs0dLNX6blZMhBAfm0PAJbG2a0xnrGAnS3E8QKArkFM2bNBLI5sTgTF8QG6yNCB5H1Xa1yjbg8IdHO4bh9fFWFIzWsHSVpxXL10N0fdz996AERE8VkGm9+ngjWBasCFvLhusWouJfRAGpJoDmf0G9GNM4znJrXGvWv3zHNeX9Ldquc5rwXMaXvZFG8amJtB0xH4beCADvABXddMekrdnwFrO1M4UD+Y+68t6LYVssj55xcMP3kpO4knstvjmdXuu3z67c8/46voPsF2ImErhlaAxzrHxAOsNA76PkO9erLmej/SjCSMqOXMd7zlI7R7jw0odwCtW7cgN9uqNaghR9OWV8VhrGLFCiN2lEdz2nzCz/AI1nNc9Ve4kIWMUoeLaQQeIWSxoQhCAQhCBpIQgEJoQJNJCBoSQgaSEIGhJCBqk2h0kjjLmtt726EU6rq99K2xEoa27A8VzrsRhy8hzQ51kktuiSdSVWM/qcq34DpA6bssjOYCzYcG+RIVrh8Xeha4b9TdevFVWF2lAHEMbRGh0A91uizSg0SANNf8KrGSuV6ebQfHAYYHm5HkOLPiayiTrwuqteSTYybDOaGOLSHaauDwe8g+690xnRvOQ4htgnidx3g+3oFF2n0UEuUPYycfmpsooaVIB2iDWppXMpr1Grto6F9Lm4tnVyWMQxoLgATmH8w5rqop83AjxFX4WvF9q9G8bs3FsxWHilfHGWuPwk0PiYS0m2kWL716d0f6WYfHsuF3bAt8LiGysPGgdHDvGimxUq+Y/TzPzWUc2bga3A/XuCr3YgbjbRfEFoOvM6H1UuKcfvcosVtkWtzWGnNrrRr19lUbT2rFh3ySSOFQsGVvHM7XTv+EK6Mgrwv5leV/axP1ZjjvtSEyy9wGjG+3sqwm2ZXSme92LmOIlLnSSEx4SEXob7UztNzbIvnf8AKuz2d0VgdhGwkl0QOZ1EgyycZDVEt4NHIXxXL7AheXNeWZs0dN1AqLUZNeDtfddJG2Zrjkc5ncXZgPJddOayw/RfDYbWJhzHgC4j2ulNAi3GBx03kUPIuItVzNoTgdpsUnfqx31C14zHyPDTlDMp0BIeCfMLNVu4ky4yKN5+5eSeDtAP/ULOHFZxZiptfDZu/wB8Fiza016Mae/Kb9ipmHxOIcCQ0A+nzKUix2N2QXBj2A/hdQF8wFbsfY5ei5fLIR22vJPCLKDpvu+HgVqbj2tIzNlbl4Egmx9VFw2rlp16FhE/M0HmAfUWslydDQkhA0JIQNCEIEhCEAhCEAhCEAk91AnkCfRNacb/AOJ/9Dv9pQUW0JDIG58m697q51pSiiO9wbXcHfUlS8XBr6qTsaGi691Cve13s1HKd1Ew+EaPwG+ZJ3+ilw4l7dzW14EFWUg00WQjHJc7drkVT8ZNwy/+pJ9bWMWJmBJIsn8p0HcpmKjtwbq0EWCNNb1Hy91HwstS9W23BgBe4ncXXQ8aBPonQjYieckZezX5f8rgulXROWWT+IiyiUXRY3I69daBAdv7j47l6yQsJI2kGqtbMtMuLwzC9PcfhTknOcsP4gBd8D2bv9db4dRhenMj4DK6F8LaNShhdFeu9zd3mKXSbR2Jh8R2Z4mvdZbmqnUSANRqsejHRzCwsfG0SOa5xsPc4tLf5DVAjuO/jau69RNpmztuRswDMVNO1zA25HBmUFx/CG1d2QBzXmHSDB4jaczZQ3L15ZlB3tjIpriOWUFxXVdNcXJisFiIOpMfUZJWjKWtcxjqLddxAN6cly/RXbEmLn7JLWRwtjcKG4My5G+J1vl4rcJrZldunkAggPVGgAAyxZysY5rfZo8yun2K3NDG9xHaY1xptWS0Hfa5faUekY/qHqCrvYs+TZ8UjrqOAZuPwiifZMp0Y3tcTF2hDhXLKD6m1jLC0UX0TegDRv8ADiU8HG6tcpza9nXTxW9sPaLtSTuvgK3D5+a5La2Q1vI8hX1WBDrGtDlX1tSnNWIZ5ptumEbg2Rt/yurx0XEDa3WY7JwZiHADzF/7V0nSN5YYnNzfFRyizq08PEBedNJGPkI5yP8AC2k/VdvnP1yzr2XZ3/hjv+Rn+0KQsIG01o5AD0CzXmdwhCEAmkhA0JJoBCSEDSQhA0JIQNYSttpHMEeoWSUg0NaGjR70HOTzkOb3s+gP1KsNjOzA+n1VYyPrGMdd9kX4gZT8lL2aXMDq1F/QLvl45Y+rmlkFWuxD/Ba/44jvXLi6bWrgsGtA3ABQBi3O0CwLnDemjbN8suY5cpAO46FTWgXagHEHv9VsjcR3LbGK6ST/AORIOAAPmACFbbKAMYI40fOgueEfWzSgmg45L8eyV0mzmZWkcnEeQV5+Ix9PH4OOaNzJWh7HCnNO5w5HmFwmztnRQM+5jawWRTQAKsk/T1XoMo0XAswQYexYEgLgNdCHUfmFnzbmx2g3tD+pteYKveidDDAcGueP7j+qptq6ub3BnqKCl9HMQREQN+dy6Zd4onrpcwAoUABQA3AclqfNqtQaeKwe0rjp022tkLBqS489P3S2R4kDeoMgJVdjon5bLhQ4a2T+iqTbNrbEva8ty0DnH+fa1SbV2Iz+N6xlAGGS+85XCz36rXgZqfmOuhHLf4KZBObN7wCB4E6/JXJZ4m3brmGwCOSyWnBuuNh5tb8luXndghCEAhCEAhJNAkJpIBCaECQmkgEErBz9aHn3LMBBRT/d2AAA1zh6hrx/uK3YBvYHfr6rjtq9IXRSzZmOdG6RzmFouqphB8cl+a1Yf7TIWNAdBNoALAH6rvcbpxmU274w2FFfhDw91yLvtOYR93hpnHvoBQ/+79o4k1Bh2MHg55/RTMMlXKO+w8VHVSmrzqPG7Vbq5hPd1enst7OmOJj0lgDe8Bw/tJ+v6Lf/ADtZzjssax1jIBX1Ta06ZjXcuSk+0SIDWGW+VD52tf8A360w9cIHlodlIsZmm9CeFa804ZN5ROfE58romuLTUsljf2TTP7iD/pVx0P26MVCC8dXKbL2HSjpZF8Nfdc5sCeXOcZIB9+9rSzeY4Dmaw91vF+avW4OPCiWd4Mga58jiwZ3NYNzABqdBZH5VWWtaqMb306Z25cLjJS17KFhjXacxYJrypdm9xdFmj3lttvmRYv2Xi+HwuOxMsolldGWmsmuUOJogEbxdKflFZ108W1Y5RUdO1Nka5TocvirTo4B1V83O+dLm5dnPwET3uLHgauDLF1dnXiBforjoXtzCuwzS+ZrTbtHdn8XeumWuPSMfe3XxOtJ4VTNt3CNFjEMrxv3Cqpun+CjPanb6Ov5arjxrruOq6oFbBhwuTZ9oWDIBa55BujkcNAavtVpeiR+0nCg0Gyu7w2x81vHI5RdbYwgbGaFa8FWQyBpNn4qA56jT5rU7pczGMyQQYhxJAJ6vRosWSboaKpx3XzzAYWFz2sJ+8IABLD2g3XmRvPBXhP655X+PR9mH7iP+hvyUpVWzGOZExr7DgKNGwpU2L6ui4WL1I4eIXK499Oky6SyaQsIn5tQQQd1clmCoWEJoQJCaEGoybqaTZrgK7zfDwWjERPlBbbovzNLc3lYIpbMTh89HM9tfymvUagrPD/CNS7vcKPyC1iFgdlmJ1meeTue5tegaFYgrSZ6zWKrUAUSRzAC0DaBdGHxxSPs1lprHeNSEJ3TqJeY3Vac9K8OawfMM2Xjx03Dh8is8xsdk6jU6adx1+SoukuxJsSA7D4t+GeLFsDXNdrpmB1sa8eKT/pV+Fox7qifTshyuAdyJGh9V5dtDovt5vwY7rR+V4a70c0D3UTC4HaUbScaZSCeyC4yCq4lug14LphhLfUZZWTxq2ftxjJ24eWVrW5GEPLHPtzmB+tG97tT3K2/6bFIcwlwT73/elntvB7lTbF6ItOJ/iHEjKSRGWmiTfGxuu1s6Q7AwofncHulJBDQ5oO/eQGH3Xou3Hp2Wy9guoFjMNR3kHrPcq7ZsR5+Od9cGsAY0ei4Ho004Zzjh2OZfxEygjfe7IB7K5x+Jlmbl/ipWH/8ANzPmGX7rnlhmvHLFfYzYLg37rEvjdwLnOI9MwVTLsTHVRx7T3FrP+QK4Da/R2zcuMe4/nks/3KsZsGNrgRi26fzFjx5tJ1SYZQ5Y16nheh0vadNPnJGgY0NIrkRX0W9nRlrwO25tUMs0Ub9Tup1WfVcj0c2lPg43NhxETwTfaie8DuaGzjKPALoYem0obb2wGuXXtH9zNEs+hLgizYGSKV0UTy58xLXOAygMjAJNbmi7Hku3jtkV3wBNgDhxpcLsbb75pXucAM5aKbZysBur/MRZJpdbtgyS4dww4DndmgSO0bF68Ame+tmOu9IG28a5+HyMkfG4kjMyrrWqXmnQbaM0WNmjMskrbL5BJRPWbnOBG4n3V7iuj2PLY4zG8CwXPa9tDKwtaAA8k2TZPgpGKjjwWaetbAcQKJJNbvdVMcddJtqXtyVpNkdk28eFUQfdcpsfo9FtBxc+B/Vh7yBA09WAQ13xu1Opc3T+Urp8Zh2PcZg8ZAyyxxAa4XelnQ6nTiFzM3Tx2DjEeGMbo6prA7L1fkKLtdbvilmo2XtG6MdHIcTjpGl8rMOwkxgREseORlcOz9e5Xe3OgcMo+7JY1psOMgr+4hcSOk2LfJ2pIoeOaZ8leNSON+TVOj6RYCJ7ZMRiMRj5m1lyx/dMo3TGvLWgXxBtRaqRa7Z6PS7PhaHddLEbNM6vKHbxncbIu9Du1XLwdOMTDYw+WIbrytkcf9Tx9F2j/tmw0gLJMLK9jhRbli1B4G5CuZbgMFi5C+GHHRhx0a1kBYO4F0v1SZW9FkinxPTHHSfHiJHAkEtsNaa4EMABC9I2J9ol4r7qMlkzWXGdOre1gaS3L+DRaeh3QXA4ovzOxIdGaMb+qaTpvpuZTNp7LdgMQ3+FazIe0bYSTQoNLy6yBd1oLo1ySbuqy3U27zZG0hKKc0tPC+I3b+as3whwo7uS4Lo9tbFTTtjMbmRRdYZX9WXCRxcTlbQ4HlyPNd0HEMskmt9NcCa5N3qM5q9Kxu52ULGsFAgAcyVrixlv1ZpuDgbHpwXP4fpMZperOzsaATQe+INZ4kuIIHkujgwrW0Q0NPEAmv8APisuv1s3+JaawtNm7Xeua9skJIRqK+LPHlzuY6tS0guHm4H5KPs7CuieQ/EyzWNGvbEAO+2MapOBiytN7yST2nuHlm3CltiaAOxQFndVd61jA4cdqyXB29ru03wAPBRGwvh0YA6OqDI2sZlPFws7u5TXtDnC2Xl1aSGnXu4grahpXTzQztLXPIDaLqc+PuouBHPch2IjwkZBY6OKMCiBmBvkGkuu95IWwRuBcDO63fCCIhl49ns6+dpR4STJlfKJO0c2aMC28GgNIAPfr4INWzNsMxV9U2YAfjkhkiB7gJWgu8QKU6OI1TyHa6dkChwHj3rGfEMhbcjw1vNxA9yscJjmTE9W5r2jeWuvXlu+qCsN67jZOh4arU/ZEEllzG2asgEO9QFMx9Ms0T/S1zjrruaFlgASbA3gb7Hsu2+tuWu1ediQ7hmA8TXyVZ0gwrcOwFjcVJdjJAPc03v4lXu0Nn9ZICJ5o6rssIDTXMFpVm2LQDXhzvTvTnYcY8kPQVuPDnhuMwzgLAlMVO7hYJBVtgfsow2RvWPlc6tRmZV+TV6KYjmGoy1qK1J8b09Fm2MAk86vfwU36VUwcPhfs1wsOresvve416Utb+jZbO3LFDIxtBznTyh4JH/15S31K7sO50OWt6JFgSfSsuEc1s3Asa4hsbGAH4WtaNfIKWzbDIGuz6U8NNBxt7tzW6akrRE97pZAY3wmyGlxjOYfzNyudp414K0wEIrKbdVakVZ56AD0V5XrtkS4n5ju0q7HyXP7QwbXNLXAOBu78V0jmGqacu7hflqqTFx24nXQnia9FHzvas505TH9GwIwxjjkN6P7XG965DaXRR1EwwxPcD+I8OHxUAfNenYh2Y5aOg30a3cDutPZez2lodls2dfNejl124676eXYHos+VhbiIYozwdbf+Kwj+zKM/FiR/pA+oK9q/hO5af8Ap7A6w2jzBI+S58sb6rjY8xwf2YYYal8jvC/o0Lrdn9GI2R5A0ltAAuoEAG9DqQuqEVjTTy/Vb2x/vcs568Vx2oItlx4ZpdGxrS74iM2YnmXbysupZK0B2bMLynRWW0oxQ/qCqppi17Rf7tbO03peQMJYOAoaDwWEOGyB1PebN9ok14XuWyGYNY0uIbY4kC1vzWOa5bWiYLDljaMj5LN28gnwFAaKWNFiAhK1lmWbCtaUcTQ4uyjMd5oWfNTY2JCEkKVtE2Fa4URpd6Ets9+Ui1tY2hSELWIWLc55DWsJF6utgFcdDr7KehCVkR5sM1z2vytzN3OytLgOQJ1HktpchC1rXI/Q8T36hR8G97QesLDrplDgK77JQhVIi1sc/NaeGGuu/uQhL4RuLNU8gNEj3/RJChbYtD5N6ELcWZOel2TM6XOMZiA27yAQV4WWXSt2v051x0tCF1c2DIrcDd0Br6rbJimxAFxoGhuvVCE1u6PEls4IB5qI5oJKEKZNNt2gzN1HitYdI1gEbmtOupaXCrPCx80kLqhNZtDq47kN0LLgPoFBh6UwP/EdDr2XBCEmErLlW47cgacxdvobn6+ylzYwndoPdCEuEjZlWnBuD3gWTx1WrakbesFDgEIWf7F/xW7YwWAEAihoa5LMChQ0TQuDoxKSELQKJDjHOeW9W5tHeSwiuejrQhUxYgoQhc3R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2192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77" y="4800600"/>
            <a:ext cx="1283259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2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Chemical Change</a:t>
            </a:r>
            <a:r>
              <a:rPr lang="en-US" dirty="0" smtClean="0"/>
              <a:t>: The original substance is changed into one or more different substances that have different properties.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Burning – a campfire</a:t>
            </a:r>
          </a:p>
          <a:p>
            <a:pPr lvl="1"/>
            <a:r>
              <a:rPr lang="en-US" dirty="0" smtClean="0"/>
              <a:t>Cooking  - baking a cake, frying an egg</a:t>
            </a:r>
          </a:p>
          <a:p>
            <a:pPr lvl="1"/>
            <a:r>
              <a:rPr lang="en-US" dirty="0" smtClean="0"/>
              <a:t>Rusting  - old truck, nail left on the ground</a:t>
            </a:r>
          </a:p>
          <a:p>
            <a:endParaRPr lang="en-US" dirty="0"/>
          </a:p>
          <a:p>
            <a:r>
              <a:rPr lang="en-US" dirty="0" smtClean="0"/>
              <a:t>Chemical changes are very difficult to reverse.</a:t>
            </a:r>
          </a:p>
        </p:txBody>
      </p:sp>
      <p:sp>
        <p:nvSpPr>
          <p:cNvPr id="4" name="AutoShape 2" descr="data:image/jpeg;base64,/9j/4AAQSkZJRgABAQAAAQABAAD/2wCEAAkGBhQSDxQUExMUEhIUFxYZFhUVFhYSGBUWGBYVFRgXFhQXGyYeFxklGhQVHy8gIycqLCwsFR4zNzAqNSYrLCkBCQoKDgwOGg8PGiwkHiQqLDIsMjQ1LywsLDU0LC40KjQyKi0uLik0LDQ0KS8tKSstMCkpLDUsKS4vLCksLDQsLv/AABEIAOEA4QMBIgACEQEDEQH/xAAcAAEAAgMBAQEAAAAAAAAAAAAABgcEBQgDAQL/xABBEAABAwIDBgMGBAQEBQUAAAABAAIDBBEFEiEGEzFBUWEHInEjMlKBkaEUQmKxCHKS8DNDweEVFiRT0YKTorLx/8QAGwEBAAMBAQEBAAAAAAAAAAAAAAMEBQYCAQf/xAAzEQACAQMCAggFBAMBAQAAAAAAAQIDBBEhMRJBBRMiUWFxkfAygaHB4Qax0fEjQlIzFP/aAAwDAQACEQMRAD8AvFERAEREAREQBERAEREAREQBERAEREAREQBERAEREAREQBERAEREAREQBERAEREAREQBERAEREAREQGvxfH4KUMNRK2ISPEbC7QF5uQL8uB1Oizwqu8fsVjbh7Kc2Mk0gcLgEsZHq54+EklrO+chT3ZXefgKXfX324h3l+OfdtzX73uh9xpk2qFF8KHw1GEbVwVM9RBG/wBtTPLJGO0dp+Zo5svpfqPS+4XMe0eLyYXtRUTx3OWfO9o0zxyhr3sPqHn5gFdI4VicdRBHNE7PHI0Oa7qD25HlbsgMtERAEREAREQBERAEREAREQBERAEREAREQBERAEREAUH8QPExlB7KFoqKx1iI72bG0/nlcOA6DQnsNVLMYxJtPTyzP9yJj3u9GtLreullzXE+SokfK/zTTuMj/V2oHYNFgPRV7isqUcmt0V0d/wDdWcW8RSy2SfYnDnYjjbZK9+9e2Mzta7Rry14DGMZyiZmzZeZIJvqr4AVQeHOEPkxCKRusdIyUSP5GSRoaImnmQCXHpZvVXAltOU6SlLdkPSUKcLmUKfwrRenvIRF5VM7WMc9xs1rS5x6NAuT9ArBnnMfiQ4P2hrQdRbL9IGC3qCPsrX/h/qXPwazjcMnla3s2zH2/qe4/NUg+u/E1lZVm4EjpXC/LO5zgPk2wV2fw+RkYOSRbNUSkdxljb+4I+Sii8zl8i/WpuFrSb5uT+Wi+zLNREUpQCIiAIiIAiIgCIiAIiIAiIgCIiAIiIAiL5dAfUREBHtv8JlqsMqYIQDLJHZoJABOZptckAXAIueqrvZbw7qZTllY6liDvaOJtK8D8kdvd1sM/Q6XOouQhMqhq0Y1WnLkXbe9qW9OdOH++Neaxnb1MXDMMjp4mRQsEcbBZrRwHM9ySdSTqSVloimKQVPeP22joomUMLrOnbmmtx3d7NZ2zEG/UNtzKsDbbbSDDaZ0srgXkERRX80r7aADkOF3cAPkDzNDUy1tXJV1BzPc69+WbkGjk1osAOVgvFSahFyZas7Wd1WjShz+i5s9G0O6pHt/MWOLvXKr58D3D/gVPbk6e/rv5Dr8iFTL47ggjQi31W68MvFFuFRyUtWx7oQ4ujfG0EgniCCRdpsCDyN+ulOzqcXFnfc6T9R2nVRpOC7KXD5HRKKppv4jqIO8tPUubzNo2/QF+v2U72K2rGI0n4lsToWOe5rA8glzWm2bTQa3FteHFXzkTfIiIAiIgCIiAIiIAiIgCIiAIiIAiIgNTtZJUtoZ3UeU1IYTGHDMCRYkAc3Zc1r6XtfRc8v2hqpznfW1bng6jeuiyOHEbtlgwg8rLpsrnXxM8OMQp6t9VEZauJ5vvGjPI0Dg2ZjRd1gLZ7EG2tuCiqwlNdl4Zo9H3NG3qZrU1OL9V5cve5ItivFWWnc2GueZqc6NqXayRE8N9b32fr4jncK5opg5oc0hzXAEEEEEHUEEcRZcj0O0DXeWUZHcL8jysRy/ZTfZTbesoWOhgDJ4CCY45S4blx+At1LL65PpbnBCu4dmtp4mnd9GUriPX9H9qPOPOP3x7WVterschFSKYysFQ5peIr+csHE2/vgeizwudcNw6SpllqHTubiGfeNmHlIeNBYcmAeXL0V57J41+LoYZyMr3t87fhkaSyQDsHtcvdG5hWcox5GTeWNS0aVTmvTw96G3XwoSuU8X2xrJ8QqaqCpmaWSOMYa9wAizkMaGe7YNA0I114qw2lqypTpyqS4YLLNj4s1T6rH5Y33ayLLG0Hk1rA8kfzFxPzC/WD0QL2tAs1vJaLHdq5MRroZ3RNZMGRskLL+0LCbyFv5fKeGvuqZ4JSFoLiOPBY/SdRxS15HZ/pzgjb1J47WcZ8Mbe/A9MUo8zAGjVR2eDi1wB7EX/AHUrkltIByIWnxyns+/IrIt6jT4WdNQlnsS2ZptktkximJsp2NyU8fmmewAeUcbHqTZo9SeS6gw+gZDEyKJoZHG0NY0cGtGgCo7wK2rp6WWSimYY555bslI0f5Q1sZPEahxbyJee175BXWwSUUkfld1UlUrSlNYedu7w+QREXsrhERAEREAREQBERAEREAREQBERAEsiICm/HnYBjqc18LGtkiIE4aA3eMJsHm3FzSRrzB7BQnYSTNECdSAR9CQPsrQ8edpG0+Fug0MlUQxo6MaQ97vs0eruyrTYmlyRAc7XPqdVl9KNdT8zo/08pddNrbh19Vj7klpYAJ2OGhNwe+infhvXD8PVhzrNiqpNXWAaHMjkOvTM9x+agzH2II4heD6CJ2YOjBD3Z3NNy1z7WzFp0JsBrZYlndq3m5yTemDY6Ss53cUovGPySjxC8Yqangkip3GeeSNzWPYM0TXHy3Ml7OIuT5b8B1VLbJUBLSbavOnoOf1JW12zn38zKVos2Oz5HfDcaNb00P3HRbrZ+iDWXtbQAegWpcXrlbptYb/bkVuiejuoryr5yo6Lll419Nv6MmiweOPUMbmPE2AJ+azrrxdGSbl1h0X7Y4cB9VgSblq3k3sJGHjFRkY09XAeixsTqmviFjqsDa2rcQMmohLZJezc2UD11J9GkrWV1aI4y869B1J4K/Rt24xfPIoV6eZubwoa/LH4ZlbH4WazHaWNvuwuEjyOQjO8P3DW+pXT4VT+AOy7oqaWslZZ9U72ZI13QubjoHON+4YCrZXUU48EVE/OLu4dxXnVfN/0ERF7KwREQBERAEREAREQBERAEREAREQBfCvq+EIDnDxdrnVOPuidfd0zWNA5e4JXG3dzwPQBeuz8mrgs/wAaNip6etdiULDJA8N31td28NDCXDkxwA83I/JRTCcYa4hzDqOLToR8uayekaUprwwdr+nKtF0Z0c4m3nzWNMfUm+ZHSBoLjwAJPoBc/ssShxFsnYry2hly0c5vb2bx9Rb/AFXNqm3NQfNmvXbpQk3yTI7glMZTmdq6U7x57u1t6AWClkjxGz04BabAHtbe+mgt9FtRaR1+LW/urVzLinrsizwdXGNPlFe/U/EcTn6vNh0XlNVueTFAAXDRzz7kfr1d0aPssLFa58sop4DZ7tXO5RsBALz+w7re4fQNhjEbL5RzOpJPFzjzJ6qKf+OKlLd7L7sp1akpycI6Y38PBePe+Xnt4U+GRsidGfNnvvC73pC4WJd/45Ku9psOfCBE43DSXRvPB7OFv528Lf2ZTVVThOdTo77LcYnhTKqnLHjiLtdza62hH98FaoVnbTUpvKe5Df2D6jFPdrHnzx6657/mWL4T7bsxCgaPK2eANZKwaDQWa9o+FwHyII6KbrlTwqr5KXHKdgJbnk3MreTg67bHr5spHcBdVBdWnk/PWsaM+oix62vjhjMkr2RRt9573BjRqBq5xsNSB80PhkIvwyYOAIIIcAQQQQQdQQeYX7QBERAEREAREQBERAEREAREQBERAfmSIOBDgHNIIIIuCDoQRzCp7bjwGbI50+HObA/iYDcMJ4+zf/lk/CdPQK40KH1PGqOU8HxSSGp3FSx0c7HZSHDKb9HDkfsVLcdpt5SytHEsNvW1wsz+IvDGsmo6gMs528ZI8aXy7tzAT1sX29Oy1DcaBitztxWB0hQ4KkalNHb9E3FW/oyp1dWtM88PO/puaKjmzsY4fmA/3+6lLDu6e/DTioZhLt3IYXciXMPxMJv9QpLtHVAUjw03JY7/AOpVe5hmpGK2bNtV3OhGT3S7Xmtz12SpPZGd3vznN6RjRjfpr81uZKhrSATYm9h1t/8Ao+q8cJt+Hhy8N2y3plC01RiJe2V/AGQxsI5sj0J+b8/0Cz5RdarJvv8A69+BRoL4IZ1l/bfvvMGveDI4jqt7gVWXMseSjwNh3K3MMopaZ80l7AXsOJJ0AHqbKzXjmCgt+Rr3coQpZlyPXw4oWHah/kDg2OR/mF8ji1nnb0N3Wv8AqXQKobwiZuTV4zWO3UJa6Nh+Ml7c2VvE2LGsA5knoVlY94wVdRcUjBRxHhI8CWZw6hvuR/c9100GqNKKm9kj8yjb1byvLqIt5bflrz5ItrH9pqeij3lTK2Jv5QdXPPRjBq49gqF8Ttt5sTaWtvT0kZBbG8gPlIv55be7x0Zf6m1tdMx8j97K+SeX/uSuL3W6AnRo7BRzaic3YzlbMe+pH+h+qhjc9bNRgbM+hoWVtKvcvL2SW2X3vw37vM2nhxszU4jXRsjklZHCWufKHO9kxp0DTyceDR8+AK6uCjXhxs8KLC6eLKGvMbXy9TI8ZnXPMi+X0aFJleOXCIiAIiIAiIgCIiAIiIAi+FRTaHxRw+in3M89pRbM1rHyZLgEZ8oNjYg246oCWL5dULifi9i88rvwcDWQZnbt4iL87bkB2eTTUC/AcVhSY5tBL71WIrjgDCy3/tsvdRyqwju0SKnN7I6Gc8AXOg6nRaHFNv8AD6Y2lrIGu5tDw9w9WsuR9FQlTsfWVBvVVzpL8bukl+mYgL9x+HtOyzSZHucDlc45Y8/IODddePHW3VRO5prmSK2qPkTfb/xVwerpX0zzPUNdYtdFHkLHjUOa6W1jy4cCVSNJiU9skeZw5DLmIH0KmMFLTwPgm3UbI3l0M0bvaGKVrnDOC+7rZgQe1lKoK7T2cbnC5sWt3TLcR5n25dLqKrXTXw58yzbxqUpcUJuL8Mlf4Vs3V1JvIXw5BmY+RhF3XGg0uBbnrwWWyV4e6KYZJW8W8nD4mHmCpuGyu4uZGOjQZHf1OsP/AIrFxHBIZGWkDnm9w8uOdp6tPBvoBbsqk6ino15Y5GvZ3la1nx5cs75e/wCTV7IYllBpnnzR3MZP54r307tva3T0XlRlm6NNI4RzROdYPIbvGlznNc0nQ3B+y/M2yDhE55nJkj80Lw3K5ttfOb6/LovOn2na7LHXQs6CXKHxk8NQR5P74KnVo9pyhrnV43z3rO61eUXaVfhaqU9Ix0Ta0SeNHjbGmHs14mQ3CHh1+Q59l+tqaA1dC10L8wb7QAXtIADfTjccvmvHaTDmQU5qKa0ZFgQw+zex/lN2Xyn3riy8cKx1sVOJXE7qKFsUQsRvZQA55A/mDW3/AElRxU5KNanq0+7n3Y18Pr3Et5fde3QrpJY5P6507n88d55/83OraWkpjG2KGiaBlYdJZdQ2QttpZtzbXVxPOy39O2EMF7fNVVT4k+PNkIbm46D7dOKy8MqaiaQMbMGudexlkZEzTX3pCGgrWurOdeWeLCM2w6WtrS3jT4ZcWW5NY17ufdgsisrWCMtbY36KHUWHCuxanpwbte9jHEa+UEvfw42bf6Le0Hg3i1QAS6JrHcHuqGvaR2MWa/8AsrT8MPCVmGF00zmzVTgQHNByxNPEMvqXHm4jhp1v7tLLqHlvJB0l0xG6o9TTi0s5bZYbBYWHBfpEWgc8EREAREQBERAEREAREQHwrnLaLCGN2pqGVLA5spL4g4Xa4vY1zT34Ob0u1dHKvvFPw2fiO6nppGxVcF8pdcB7bhwGcatIIJBseJUdWDnBxTxlHqEuGSZX1fC2imifGQyCeTJJGTlY15FxKzk3h5hwWZLjsDWhxmjIJsMrg8k9A1tyT8lXm0OCVxxEUdS/PUXaBd+dgD2hwII0Asbmw5KWUHh5SsZu5LzTWzOcHGPKDoLAHRtweNybHppjVIwt4xVaWZeH5NKnUlNvgWnibMYjJIbRRAD4pnCP6Rtu8/PKv3/w+R3+JO+x/LCBA3+rV5/qC0tLslJTVD3Uskbc40jkjle0NuDlMwGhuL/ILYM2gcxxbVQup7W9rrJCbmw9oB5b9/nZfFOEv/N/z9fsSp/9/j35mwo8Njivu2NaTxdxc49XPN3H5lejqjibEgWBOl/p0A1v04L0a4EXBBB4EagjqDzWNVVLWB7nODWtaMxPAAG+vy0+YHNfNW9STRLQ9ZZ7dysOqqg1pfI4Na3i46Af30WDFiwka1sDd89rWh782WJhyjR0lvM7s0Ffukwi8rXzO37wfKLZY4+7I+v6nXKk4eHc8cWdjTYzXVUu53Z3Ecz93Gx+hkFrl8nwjhZq9pNhpN2bVTnS24OaN2exGpt3+yxcerZsRq2UNGM5zakc3tvd2b8rG6+b1Xs3aWpoJvw2IwvDm6CT8xHxX92Vv6gb+qtdXU4FKKX3IYXPBJw43jzaX0I9iVBU0rRFM0fh5XsJDSTHcHUB35D1/wBlvsX2X31TCWn/AKUCxaCA1jW20Zbk7TXXW+vBS6OSOeK4ySxPHZzXdiD+x4LRV2ASQNL6JxAGpp33ex3M7u+rT2vqolVy+56+/M9Sg8Pmvf08ANlqUC24Z9XE/UleE+xlK5thHkNtHNc6472JsfmsbD9uoXeWUOhfwN7ubf14j5hb7O2WP2bwWn8zSHacwCOBtp2ujdSD1bPiVOa0SIrEavDHGeiqXthba+YgNcb2sYzpIL87cyrW2H8dKaojy1rm0s7Rq433Undp1LT+k/IlRUwtdxaCB7oIBAtpoD/dlpq7ZeOsqAxobEImgyyMaLnN7kYAsL2Bdc8BZTRu1FZqbLmQVLb/AJOicLxqCpZnp5o5mXtmjcHgHobcCs1c3Uj3YJidNLTucYJ3BksTnXzC7Q7194OBPAjoukArdKrGrBTjsypODhLhZ9REUp4CIiAIiIAiIgCIiAIiICqfGrYV8zG4hSg/iacDOG8XxtNw4Dm5nHu0noFB8E20imcHZmxyua0SMcbBxaDYtJt1daxOhtluLro0lU14rbIYMC576ltDVHUtibvc56vp26g/qGXvdVbi1hXXa3JqVaVN6HqJxluSAOutvqQsbEKphieMw1adeDQeWZzvKBe178lS9NPK2UsppJTdxDN3nYXi+hyA6X6KxaTZkEN3xlqHgD/GeXta62tmk2436rFn0aqUk3I0Kdw6i0R40OIlkksdIwzQHIWODjHFG8g7xrZDqWXsQG91kyYSZrGpeJADcQsBZED1P5pDrxJ+S3MVHYAaADgBoB6dF6yOaxpdbRoJNhc2AubAakqxx42/J7VPTX8GPFS6AABrRwAAAHo0aBaDbTHvw8Yhivvpha41LWHTT9TtQPn2W5xPEQaKSaKQAbouY/8AbQ99LdSsDwhwF+JYs6tmaDFTkOsdW73/ACmC/wAIGb/0jqrFvS45ZlsiG4q8EcLdljeEHh1/w6m3sw/6ucDOOO6ZxEY78C7vp+W6mG0GzdPWwmGoibIw8L6Fp+Jjhq13cLZhFqGYc17RbN1OAVVxmmoJXWa775XfDKBz4OA9QJPS1LZGNew5mPALT2P+v/hW5tDgUVZTSU8wvHI2xta4PJzSeDgbEHsuednRJQ102Gz8WuduzyJtmBb+l7LOH+6pXVHiXGty7bVmnwPY2W0WyEVUC7/Dm5SAcezx+b14+qh+BbH1pllbTua2phGbcZsskset3xNIyyt01F76jRWFSVe8dIR7jHGMfqc22c+gJy/InovtbQCTK4OdHLGbxSs0fG7q09Oo4EFVqVdw7MtUWKtBT7UdGQ7DttsrjHVsMUjTYkNIsej2HVp/uylmyHmpjLxM0kjye2YtaD0sxrdFsWGmxQilxdjI6sf4NZFaHftA1GYiweObHXHMALT1/wDD/WxvLaWrjdA743SQm36msBa71UlxZxrwxB4yVoXEqcu2tjBgiGKY7SwREOhp3Z5H8W2Y5r39iDlYwHqV0WFDfDjw1iwqI2O9qZAN5La2nEMYOTAfmTqeQEzV2jSVGChHZFac3OTkwiIpTwEREAREQBERAEREAREQEA8aZKxmGGSjkkj3bwZjES1+6sQSCNQAS0m3K54AqsdkKCiqYd4Ig+b/ADt8TK7OeJ83I6kG33XRUsYc0hwBBFiDqCDoQRzC54222EqMGrDV0jC+iJJIFzumk6xSc8nwv5aX1GtS8oSrU8QbT/fzJqFRQlmSyj7WbC0j3kMjdG8kWLXloGly4NN9BcaDmQNLryk2YracA0tUZgBrFNztyaTcfcLY4ZtDDU2liID2iz43mzmg8b/pPxAWuBfS9t3+KHMOae7Tb+oXH3XOO5uKT4Xr3p6/k1FTpy1X00Iphu2rC/dVLDSzjQh18hPqfd+endSVYGPbPU9a0B5s8DyvYRmHOx6jsfsopR4nNhtQKaocJIDlLX6+RriQCL62u03b2NlepThXXY0lzX8HnilTfb1Xf/Jh7UiU1AoIbFssrXsY065pbWjPQB5cQP1Lo/YjZRmHUMdOzUtF5H/HIfed6X0HYBUr4VYYyt2ilmcM7IM8reYzBwjjPy94d2hdEhblKPDFGXUlxSYREUhGFUHj5ssd1FiMPllpy1shHEsLvI71a829H9lb6wcbwllVTSwSe5MxzD1Fxa47g2I7hAc27OYxNURCNp3IzyZnstvJHvc6Xdw5tG2BJLjwAWxwzfNlkjgkfVOvZzpXuMFOeQzG7pH9QLenSMUTZKKtmoy4NlEhhEpJyxXeGvka083Na2x9FZlFQCFjYoWZWN5u115mw1e48zoP2GJfVeoeEt/ftfbfTof5EnnY0eNbHuqIgJqp5eDcAMa2O9rWDBrfvcnjotfgG0NfgtVBG6bfU0pAMRc57cpcGuyh2sbhe9xoed1tMf2xgpCQPbVFvdB93+Z3Bo4eUa/utNsJsvVYziDKiUEU0T2mR/BoDTmEUY5k9uF7nv66OdzLWfw+WPQiuur5bnTQX1fAvq2SiEREAREQBERAEREAREQBERAF+ZIw4EEAgggg6gg8QRzC/SICoNs/Ahr3mfDX/hpRc7kkhhPPdvGsfpqNeSgP/NVfh791X07zbQFw3bjbTyvAyyD+7rp1eFXQxysLJGMkY7i17Q9p9WuFioatCnWWJrJJCpKDzFnPrNsopzaOtbTA8pIfOOwe5+T7LNNBR7mQyysnDrGSSWRrnHLqLZT5QLmzWgce6m+NeBGGzkuY2Smcf+y7y3/keCB6CyjUv8NUd/LXPA6GBrj9RIP2We+jIr4Jten7rD/csK7f+yyYv8NUAz1z+YELR6EyH/QK9FF9gvD+DCoXsic+R0hDpJH2u4gEAADQNFzp3OqlC1imEREAREQFX+J3g62uL6qlOStNiWl1mS5Whtv0PsBZ3DTXjcQWHwkxycASyiNvMSVGaw7iPNddFIvLjF6tH1NrYqTZX+HunhcH1khqnDhGAY47/q1zP+w7K1KOjZExrI2NjjaLNYwBrQOzRoF7ovR8CIiAIiIAiIgCIiAIiIAiIgCIiAIiIAiIgCIiAIiIAiIgCIiAIiIAiIgCIiAIiIAiIgCIiAIiIAiIgCIiAIiIAiIgCIiAIiIAiIgCIiAIiIAiIgCIiAIiIAiIgCIiA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371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https://encrypted-tbn1.gstatic.com/images?q=tbn:ANd9GcS3MT5-r2iapNaRTlF08Kec51q7PD5CNfsl2GH2Ui2hB42k8Xp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571885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Clues that a Chemical Change has Occurred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 new substance has formed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 new color appears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Energy (heat or light) is given off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Bubbles of gas are given off (new substance being formed)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 precipitate (a solid material formed inside a solution) forms</a:t>
            </a:r>
          </a:p>
          <a:p>
            <a:pPr marL="5715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change is difficult to reverse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Chemical Changes</a:t>
            </a:r>
            <a:br>
              <a:rPr lang="en-US" dirty="0" smtClean="0"/>
            </a:br>
            <a:r>
              <a:rPr lang="en-US" sz="2800" dirty="0" smtClean="0"/>
              <a:t>(Always involve the production of a new substance)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Ex. 1:</a:t>
            </a:r>
            <a:r>
              <a:rPr lang="en-US" dirty="0">
                <a:latin typeface="Comic Sans MS" pitchFamily="66" charset="0"/>
              </a:rPr>
              <a:t>    </a:t>
            </a: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	  +  </a:t>
            </a:r>
            <a:r>
              <a:rPr lang="en-US" dirty="0" smtClean="0">
                <a:latin typeface="Comic Sans MS" pitchFamily="66" charset="0"/>
              </a:rPr>
              <a:t>  O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	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	 H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O        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water)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		  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gas 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gas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	</a:t>
            </a:r>
            <a:r>
              <a:rPr lang="en-US" dirty="0">
                <a:solidFill>
                  <a:schemeClr val="hlink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Comic Sans MS" pitchFamily="66" charset="0"/>
                <a:sym typeface="Wingdings" pitchFamily="2" charset="2"/>
              </a:rPr>
              <a:t>        liquid</a:t>
            </a:r>
            <a:endParaRPr lang="en-US" dirty="0">
              <a:solidFill>
                <a:schemeClr val="hlink"/>
              </a:solidFill>
              <a:latin typeface="Comic Sans MS" pitchFamily="66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sz="1600" dirty="0">
                <a:latin typeface="Comic Sans MS" pitchFamily="66" charset="0"/>
                <a:sym typeface="Wingdings" pitchFamily="2" charset="2"/>
              </a:rPr>
              <a:t>	       </a:t>
            </a:r>
            <a:r>
              <a:rPr lang="en-US" sz="1600" dirty="0">
                <a:solidFill>
                  <a:srgbClr val="00B0F0"/>
                </a:solidFill>
                <a:latin typeface="Comic Sans MS" pitchFamily="66" charset="0"/>
                <a:sym typeface="Wingdings" pitchFamily="2" charset="2"/>
              </a:rPr>
              <a:t>Reactants</a:t>
            </a:r>
            <a:r>
              <a:rPr lang="en-US" sz="1600" dirty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: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 Left side	    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                 </a:t>
            </a:r>
            <a:r>
              <a:rPr lang="en-US" sz="1600" dirty="0" smtClean="0">
                <a:solidFill>
                  <a:srgbClr val="00B0F0"/>
                </a:solidFill>
                <a:latin typeface="Comic Sans MS" pitchFamily="66" charset="0"/>
                <a:sym typeface="Wingdings" pitchFamily="2" charset="2"/>
              </a:rPr>
              <a:t>Products</a:t>
            </a:r>
            <a:r>
              <a:rPr lang="en-US" sz="1600" dirty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: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 Right side </a:t>
            </a:r>
            <a:endParaRPr lang="en-US" sz="16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8000"/>
                </a:solidFill>
                <a:latin typeface="Comic Sans MS" pitchFamily="66" charset="0"/>
                <a:sym typeface="Wingdings" pitchFamily="2" charset="2"/>
              </a:rPr>
              <a:t>Ex. 2: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  <a:sym typeface="Wingdings" pitchFamily="2" charset="2"/>
              </a:rPr>
              <a:t>		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C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   +  O</a:t>
            </a:r>
            <a:r>
              <a:rPr lang="en-US" baseline="-25000" dirty="0" smtClean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	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	CO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2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	     </a:t>
            </a:r>
            <a:r>
              <a:rPr lang="en-US" dirty="0" smtClean="0">
                <a:latin typeface="Comic Sans MS" pitchFamily="66" charset="0"/>
                <a:sym typeface="Wingdings" pitchFamily="2" charset="2"/>
              </a:rPr>
              <a:t>	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carbon dioxide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Comic Sans MS" pitchFamily="66" charset="0"/>
              <a:sym typeface="Wingdings" pitchFamily="2" charset="2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Ex. 3: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		</a:t>
            </a:r>
            <a:r>
              <a:rPr lang="en-US" dirty="0" smtClean="0">
                <a:latin typeface="Comic Sans MS" pitchFamily="66" charset="0"/>
              </a:rPr>
              <a:t>C  </a:t>
            </a:r>
            <a:r>
              <a:rPr lang="en-US" dirty="0">
                <a:latin typeface="Comic Sans MS" pitchFamily="66" charset="0"/>
              </a:rPr>
              <a:t>+  </a:t>
            </a: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>
                <a:latin typeface="Comic Sans MS" pitchFamily="66" charset="0"/>
              </a:rPr>
              <a:t>+  </a:t>
            </a:r>
            <a:r>
              <a:rPr lang="en-US" dirty="0" smtClean="0">
                <a:latin typeface="Comic Sans MS" pitchFamily="66" charset="0"/>
              </a:rPr>
              <a:t>O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 C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6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H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12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O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6    </a:t>
            </a:r>
            <a:r>
              <a:rPr lang="en-US" baseline="-25000" dirty="0" smtClean="0">
                <a:latin typeface="Comic Sans MS" pitchFamily="66" charset="0"/>
                <a:sym typeface="Wingdings" pitchFamily="2" charset="2"/>
              </a:rPr>
              <a:t>		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sugar)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Ex</a:t>
            </a:r>
            <a:r>
              <a:rPr lang="en-US" dirty="0">
                <a:solidFill>
                  <a:srgbClr val="008000"/>
                </a:solidFill>
                <a:latin typeface="Comic Sans MS" pitchFamily="66" charset="0"/>
              </a:rPr>
              <a:t>. 4:</a:t>
            </a:r>
            <a:r>
              <a:rPr lang="en-US" dirty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US" dirty="0">
                <a:latin typeface="Comic Sans MS" pitchFamily="66" charset="0"/>
              </a:rPr>
              <a:t>		</a:t>
            </a:r>
            <a:r>
              <a:rPr lang="en-US" dirty="0" smtClean="0">
                <a:latin typeface="Comic Sans MS" pitchFamily="66" charset="0"/>
              </a:rPr>
              <a:t>C  </a:t>
            </a:r>
            <a:r>
              <a:rPr lang="en-US" dirty="0">
                <a:latin typeface="Comic Sans MS" pitchFamily="66" charset="0"/>
              </a:rPr>
              <a:t>+  </a:t>
            </a:r>
            <a:r>
              <a:rPr lang="en-US" dirty="0" smtClean="0">
                <a:latin typeface="Comic Sans MS" pitchFamily="66" charset="0"/>
              </a:rPr>
              <a:t>H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   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  C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3</a:t>
            </a:r>
            <a:r>
              <a:rPr lang="en-US" dirty="0">
                <a:latin typeface="Comic Sans MS" pitchFamily="66" charset="0"/>
                <a:sym typeface="Wingdings" pitchFamily="2" charset="2"/>
              </a:rPr>
              <a:t>H</a:t>
            </a:r>
            <a:r>
              <a:rPr lang="en-US" baseline="-25000" dirty="0">
                <a:latin typeface="Comic Sans MS" pitchFamily="66" charset="0"/>
                <a:sym typeface="Wingdings" pitchFamily="2" charset="2"/>
              </a:rPr>
              <a:t>8   	   </a:t>
            </a:r>
            <a:r>
              <a:rPr lang="en-US" baseline="-25000" dirty="0" smtClean="0">
                <a:latin typeface="Comic Sans MS" pitchFamily="66" charset="0"/>
                <a:sym typeface="Wingdings" pitchFamily="2" charset="2"/>
              </a:rPr>
              <a:t>		</a:t>
            </a:r>
            <a:r>
              <a:rPr lang="en-US" sz="16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600" dirty="0">
                <a:latin typeface="Comic Sans MS" pitchFamily="66" charset="0"/>
                <a:sym typeface="Wingdings" pitchFamily="2" charset="2"/>
              </a:rPr>
              <a:t>Propane)</a:t>
            </a:r>
          </a:p>
          <a:p>
            <a:pPr>
              <a:buFont typeface="Wingdings" pitchFamily="2" charset="2"/>
              <a:buNone/>
            </a:pPr>
            <a:endParaRPr lang="en-US" sz="1600" dirty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6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Determine whether each of the following images represents a </a:t>
            </a:r>
            <a:br>
              <a:rPr lang="en-US" dirty="0" smtClean="0"/>
            </a:br>
            <a:r>
              <a:rPr lang="en-US" dirty="0" smtClean="0"/>
              <a:t>physical change or a chemical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6" y="2280997"/>
            <a:ext cx="6573168" cy="3439005"/>
          </a:xfrm>
        </p:spPr>
      </p:pic>
    </p:spTree>
    <p:extLst>
      <p:ext uri="{BB962C8B-B14F-4D97-AF65-F5344CB8AC3E}">
        <p14:creationId xmlns:p14="http://schemas.microsoft.com/office/powerpoint/2010/main" val="10301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129</TotalTime>
  <Words>341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Physical and Chemical Changes</vt:lpstr>
      <vt:lpstr>Physical Changes</vt:lpstr>
      <vt:lpstr>Physical Changes Video</vt:lpstr>
      <vt:lpstr>Chemical Changes</vt:lpstr>
      <vt:lpstr>Clues that a Chemical Change has Occurred </vt:lpstr>
      <vt:lpstr>Sample Chemical Changes (Always involve the production of a new substance)</vt:lpstr>
      <vt:lpstr>Chemical Changes Video</vt:lpstr>
      <vt:lpstr>Determine whether each of the following images represents a  physical change or a chemical change </vt:lpstr>
      <vt:lpstr>Burning</vt:lpstr>
      <vt:lpstr>Melting</vt:lpstr>
      <vt:lpstr>Sharpening Your Pencil</vt:lpstr>
      <vt:lpstr>Cooking Breakfast</vt:lpstr>
      <vt:lpstr>Cutting an apple?   </vt:lpstr>
      <vt:lpstr>Fireworks</vt:lpstr>
      <vt:lpstr>Assignment</vt:lpstr>
      <vt:lpstr>PowerPoint Presentation</vt:lpstr>
      <vt:lpstr>PowerPoint Presentation</vt:lpstr>
      <vt:lpstr>Question 3 and 4</vt:lpstr>
      <vt:lpstr>PowerPoint Presentation</vt:lpstr>
      <vt:lpstr>PowerPoint Presentation</vt:lpstr>
    </vt:vector>
  </TitlesOfParts>
  <Company>ED18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Lyons, Lori (ASD-W)</dc:creator>
  <cp:lastModifiedBy>Champion, Andrew    (ASD-W)</cp:lastModifiedBy>
  <cp:revision>20</cp:revision>
  <cp:lastPrinted>2014-03-11T12:28:31Z</cp:lastPrinted>
  <dcterms:created xsi:type="dcterms:W3CDTF">2014-03-03T01:57:57Z</dcterms:created>
  <dcterms:modified xsi:type="dcterms:W3CDTF">2014-03-19T12:10:18Z</dcterms:modified>
</cp:coreProperties>
</file>