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41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379329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953D-FCF5-45ED-BE06-DCC30554C89E}" type="datetimeFigureOut">
              <a:rPr lang="en-CA" smtClean="0"/>
              <a:t>20/09/2016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28408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3151546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242206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316570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32953D-FCF5-45ED-BE06-DCC30554C89E}" type="datetimeFigureOut">
              <a:rPr lang="en-CA" smtClean="0"/>
              <a:t>20/09/2016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25392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32953D-FCF5-45ED-BE06-DCC30554C89E}" type="datetimeFigureOut">
              <a:rPr lang="en-CA" smtClean="0"/>
              <a:t>20/09/2016</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74831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8811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87026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44975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953D-FCF5-45ED-BE06-DCC30554C89E}" type="datetimeFigureOut">
              <a:rPr lang="en-CA" smtClean="0"/>
              <a:t>20/09/2016</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218729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32953D-FCF5-45ED-BE06-DCC30554C89E}" type="datetimeFigureOut">
              <a:rPr lang="en-CA" smtClean="0"/>
              <a:t>20/09/2016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09491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2953D-FCF5-45ED-BE06-DCC30554C89E}" type="datetimeFigureOut">
              <a:rPr lang="en-CA" smtClean="0"/>
              <a:t>20/09/2016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123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32953D-FCF5-45ED-BE06-DCC30554C89E}" type="datetimeFigureOut">
              <a:rPr lang="en-CA" smtClean="0"/>
              <a:t>20/09/2016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387575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2953D-FCF5-45ED-BE06-DCC30554C89E}" type="datetimeFigureOut">
              <a:rPr lang="en-CA" smtClean="0"/>
              <a:t>20/09/2016</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6351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953D-FCF5-45ED-BE06-DCC30554C89E}" type="datetimeFigureOut">
              <a:rPr lang="en-CA" smtClean="0"/>
              <a:t>20/09/2016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409624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953D-FCF5-45ED-BE06-DCC30554C89E}" type="datetimeFigureOut">
              <a:rPr lang="en-CA" smtClean="0"/>
              <a:t>20/09/2016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378084-6153-41C9-8673-1C89E7295A60}" type="slidenum">
              <a:rPr lang="en-CA" smtClean="0"/>
              <a:t>‹#›</a:t>
            </a:fld>
            <a:endParaRPr lang="en-CA"/>
          </a:p>
        </p:txBody>
      </p:sp>
    </p:spTree>
    <p:extLst>
      <p:ext uri="{BB962C8B-B14F-4D97-AF65-F5344CB8AC3E}">
        <p14:creationId xmlns:p14="http://schemas.microsoft.com/office/powerpoint/2010/main" val="263273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032953D-FCF5-45ED-BE06-DCC30554C89E}" type="datetimeFigureOut">
              <a:rPr lang="en-CA" smtClean="0"/>
              <a:t>20/09/2016</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6378084-6153-41C9-8673-1C89E7295A60}" type="slidenum">
              <a:rPr lang="en-CA" smtClean="0"/>
              <a:t>‹#›</a:t>
            </a:fld>
            <a:endParaRPr lang="en-CA"/>
          </a:p>
        </p:txBody>
      </p:sp>
    </p:spTree>
    <p:extLst>
      <p:ext uri="{BB962C8B-B14F-4D97-AF65-F5344CB8AC3E}">
        <p14:creationId xmlns:p14="http://schemas.microsoft.com/office/powerpoint/2010/main" val="372576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heglobeandmail.com/opinion/good-luck-with-that-maritime-union/article6010678/" TargetMode="External"/><Relationship Id="rId2" Type="http://schemas.openxmlformats.org/officeDocument/2006/relationships/hyperlink" Target="http://www.macleans.ca/news/canada/an-unwelcome-propos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Roaring 20s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830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Lead-Up</a:t>
            </a:r>
            <a:endParaRPr lang="en-CA" dirty="0"/>
          </a:p>
        </p:txBody>
      </p:sp>
      <p:sp>
        <p:nvSpPr>
          <p:cNvPr id="3" name="Content Placeholder 2"/>
          <p:cNvSpPr>
            <a:spLocks noGrp="1"/>
          </p:cNvSpPr>
          <p:nvPr>
            <p:ph idx="1"/>
          </p:nvPr>
        </p:nvSpPr>
        <p:spPr>
          <a:xfrm>
            <a:off x="336176" y="2603500"/>
            <a:ext cx="7738117" cy="3416300"/>
          </a:xfrm>
        </p:spPr>
        <p:txBody>
          <a:bodyPr>
            <a:noAutofit/>
          </a:bodyPr>
          <a:lstStyle/>
          <a:p>
            <a:r>
              <a:rPr lang="en-US" sz="2800" dirty="0" smtClean="0"/>
              <a:t>Remember that prior to the 1920s Canada struggled through a post WW1 slump where international demand for Canadian good fell and the cost of purchasing items remained high.</a:t>
            </a:r>
          </a:p>
          <a:p>
            <a:r>
              <a:rPr lang="en-US" sz="2800" dirty="0" smtClean="0"/>
              <a:t>Returning soldiers found difficulty seeking employment and without a war many factories closed down.</a:t>
            </a:r>
          </a:p>
        </p:txBody>
      </p:sp>
      <p:pic>
        <p:nvPicPr>
          <p:cNvPr id="1026" name="Picture 2" descr="Image result for post ww1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046" y="2964516"/>
            <a:ext cx="3812642" cy="269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7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WW1</a:t>
            </a:r>
            <a:endParaRPr lang="en-CA" dirty="0"/>
          </a:p>
        </p:txBody>
      </p:sp>
      <p:sp>
        <p:nvSpPr>
          <p:cNvPr id="3" name="Content Placeholder 2"/>
          <p:cNvSpPr>
            <a:spLocks noGrp="1"/>
          </p:cNvSpPr>
          <p:nvPr>
            <p:ph idx="1"/>
          </p:nvPr>
        </p:nvSpPr>
        <p:spPr>
          <a:xfrm>
            <a:off x="349624" y="2603500"/>
            <a:ext cx="9630989" cy="3416300"/>
          </a:xfrm>
        </p:spPr>
        <p:txBody>
          <a:bodyPr>
            <a:noAutofit/>
          </a:bodyPr>
          <a:lstStyle/>
          <a:p>
            <a:r>
              <a:rPr lang="en-US" sz="2200" dirty="0" smtClean="0"/>
              <a:t>While many families were happy to have their loved ones home from the war others struggles to aid those who were injured and many still had to deal with the loss of loved ones</a:t>
            </a:r>
          </a:p>
          <a:p>
            <a:endParaRPr lang="en-US" sz="2200" dirty="0"/>
          </a:p>
          <a:p>
            <a:r>
              <a:rPr lang="en-US" sz="2200" dirty="0" smtClean="0"/>
              <a:t>Morally speaking, many Canadians wondered about what is ‘good” and what is “bad”, specially after experiencing so much death and destruction in Europe.</a:t>
            </a:r>
          </a:p>
          <a:p>
            <a:endParaRPr lang="en-US" sz="2200" dirty="0"/>
          </a:p>
          <a:p>
            <a:r>
              <a:rPr lang="en-US" sz="2200" dirty="0" smtClean="0"/>
              <a:t>America had similar struggles but nowhere near what we felt in Canada as the USA were only involved in WW1 for a single year.</a:t>
            </a:r>
            <a:endParaRPr lang="en-CA" sz="2200" dirty="0"/>
          </a:p>
        </p:txBody>
      </p:sp>
      <p:pic>
        <p:nvPicPr>
          <p:cNvPr id="2050" name="Picture 2" descr="Image result for good vs 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186" y="3630150"/>
            <a:ext cx="1762499" cy="136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meric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5849" y="5634318"/>
            <a:ext cx="1778835" cy="93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0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Hope - 1923</a:t>
            </a:r>
            <a:endParaRPr lang="en-CA" dirty="0"/>
          </a:p>
        </p:txBody>
      </p:sp>
      <p:sp>
        <p:nvSpPr>
          <p:cNvPr id="3" name="Content Placeholder 2"/>
          <p:cNvSpPr>
            <a:spLocks noGrp="1"/>
          </p:cNvSpPr>
          <p:nvPr>
            <p:ph idx="1"/>
          </p:nvPr>
        </p:nvSpPr>
        <p:spPr>
          <a:xfrm>
            <a:off x="430306" y="2460812"/>
            <a:ext cx="8323729" cy="4022110"/>
          </a:xfrm>
        </p:spPr>
        <p:txBody>
          <a:bodyPr>
            <a:normAutofit/>
          </a:bodyPr>
          <a:lstStyle/>
          <a:p>
            <a:r>
              <a:rPr lang="en-US" sz="2400" dirty="0" smtClean="0"/>
              <a:t>By the early 1920s some hope emerged as agriculture and mining increased. This was good for the Prairies(wheat), BC, Manitoba and Central Canada(mining).</a:t>
            </a:r>
          </a:p>
          <a:p>
            <a:endParaRPr lang="en-US" sz="2400" dirty="0" smtClean="0"/>
          </a:p>
          <a:p>
            <a:r>
              <a:rPr lang="en-US" sz="2400" dirty="0" smtClean="0"/>
              <a:t>Demand for pulp and paper in the US also helped boost the economy and car manufactures set up branch plants in Canada to avoid </a:t>
            </a:r>
            <a:r>
              <a:rPr lang="en-US" sz="2400" b="1" dirty="0" smtClean="0"/>
              <a:t>tariffs</a:t>
            </a:r>
            <a:r>
              <a:rPr lang="en-US" sz="2400" dirty="0" smtClean="0"/>
              <a:t> on importing goods to Canada.</a:t>
            </a:r>
            <a:endParaRPr lang="en-CA" sz="2400" dirty="0"/>
          </a:p>
        </p:txBody>
      </p:sp>
      <p:pic>
        <p:nvPicPr>
          <p:cNvPr id="3074" name="Picture 2" descr="Image result for mining in canada 1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69" y="1944500"/>
            <a:ext cx="30099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r manufacturing in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69" y="4604403"/>
            <a:ext cx="3009900" cy="187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0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Times Ahead?</a:t>
            </a:r>
            <a:endParaRPr lang="en-CA" dirty="0"/>
          </a:p>
        </p:txBody>
      </p:sp>
      <p:sp>
        <p:nvSpPr>
          <p:cNvPr id="3" name="Content Placeholder 2"/>
          <p:cNvSpPr>
            <a:spLocks noGrp="1"/>
          </p:cNvSpPr>
          <p:nvPr>
            <p:ph idx="1"/>
          </p:nvPr>
        </p:nvSpPr>
        <p:spPr>
          <a:xfrm>
            <a:off x="686547" y="2361453"/>
            <a:ext cx="9698225" cy="3416300"/>
          </a:xfrm>
        </p:spPr>
        <p:txBody>
          <a:bodyPr>
            <a:normAutofit/>
          </a:bodyPr>
          <a:lstStyle/>
          <a:p>
            <a:r>
              <a:rPr lang="en-US" sz="2000" dirty="0" smtClean="0"/>
              <a:t>The introduction of the assembly line in factories greatly increased the number of products that could be made and new inventions, such as the electric range, improved the quality of life. It appeared that Canada has finally shaken off the post-WW1 slump…or at least some places in Canada did.</a:t>
            </a:r>
            <a:endParaRPr lang="en-CA" sz="2000" dirty="0"/>
          </a:p>
        </p:txBody>
      </p:sp>
      <p:pic>
        <p:nvPicPr>
          <p:cNvPr id="4098" name="Picture 2" descr="Image result for assembly lines 1920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357" y="3727806"/>
            <a:ext cx="3693413" cy="27307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e electric range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070" y="3832411"/>
            <a:ext cx="3361764" cy="251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4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Boom 1925-1929</a:t>
            </a:r>
            <a:endParaRPr lang="en-CA" dirty="0"/>
          </a:p>
        </p:txBody>
      </p:sp>
      <p:sp>
        <p:nvSpPr>
          <p:cNvPr id="3" name="Content Placeholder 2"/>
          <p:cNvSpPr>
            <a:spLocks noGrp="1"/>
          </p:cNvSpPr>
          <p:nvPr>
            <p:ph idx="1"/>
          </p:nvPr>
        </p:nvSpPr>
        <p:spPr>
          <a:xfrm>
            <a:off x="1154954" y="2603499"/>
            <a:ext cx="10106604" cy="3652921"/>
          </a:xfrm>
        </p:spPr>
        <p:txBody>
          <a:bodyPr>
            <a:normAutofit/>
          </a:bodyPr>
          <a:lstStyle/>
          <a:p>
            <a:r>
              <a:rPr lang="en-US" sz="2000" dirty="0" smtClean="0"/>
              <a:t>During the mid to late 1920s many </a:t>
            </a:r>
            <a:r>
              <a:rPr lang="en-US" sz="2000" u="sng" dirty="0" smtClean="0"/>
              <a:t>factories were redesigned </a:t>
            </a:r>
            <a:r>
              <a:rPr lang="en-US" sz="2000" dirty="0" smtClean="0"/>
              <a:t>to build new products and this created many new jobs.</a:t>
            </a:r>
          </a:p>
          <a:p>
            <a:r>
              <a:rPr lang="en-US" sz="2000" dirty="0" smtClean="0"/>
              <a:t>The USA were rich from their experience in WW1 and they </a:t>
            </a:r>
            <a:r>
              <a:rPr lang="en-US" sz="2000" u="sng" dirty="0" smtClean="0"/>
              <a:t>invested</a:t>
            </a:r>
            <a:r>
              <a:rPr lang="en-US" sz="2000" dirty="0" smtClean="0"/>
              <a:t> in and </a:t>
            </a:r>
            <a:r>
              <a:rPr lang="en-US" sz="2000" u="sng" dirty="0" smtClean="0"/>
              <a:t>purchased goods </a:t>
            </a:r>
            <a:r>
              <a:rPr lang="en-US" sz="2000" dirty="0" smtClean="0"/>
              <a:t>from Canada.</a:t>
            </a:r>
          </a:p>
          <a:p>
            <a:r>
              <a:rPr lang="en-US" sz="2000" dirty="0" smtClean="0"/>
              <a:t>People were now not as concerned about the struggle between what is “good” and ‘bad” and they </a:t>
            </a:r>
            <a:r>
              <a:rPr lang="en-US" sz="2000" u="sng" dirty="0" smtClean="0"/>
              <a:t>started to loosen up and relax</a:t>
            </a:r>
            <a:r>
              <a:rPr lang="en-US" sz="2000" dirty="0" smtClean="0"/>
              <a:t>.</a:t>
            </a:r>
          </a:p>
          <a:p>
            <a:r>
              <a:rPr lang="en-US" sz="2000" dirty="0" smtClean="0"/>
              <a:t>It was generally a happy time for Canadians as they were </a:t>
            </a:r>
            <a:r>
              <a:rPr lang="en-US" sz="2000" u="sng" dirty="0" smtClean="0"/>
              <a:t>not scared </a:t>
            </a:r>
            <a:r>
              <a:rPr lang="en-US" sz="2000" dirty="0" smtClean="0"/>
              <a:t>anymore and the </a:t>
            </a:r>
            <a:r>
              <a:rPr lang="en-US" sz="2000" u="sng" dirty="0" smtClean="0"/>
              <a:t>economy seemed to have rebounded </a:t>
            </a:r>
            <a:r>
              <a:rPr lang="en-US" sz="2000" dirty="0" smtClean="0"/>
              <a:t>for the post-war slump.</a:t>
            </a:r>
          </a:p>
          <a:p>
            <a:endParaRPr lang="en-CA" sz="2000" dirty="0"/>
          </a:p>
        </p:txBody>
      </p:sp>
    </p:spTree>
    <p:extLst>
      <p:ext uri="{BB962C8B-B14F-4D97-AF65-F5344CB8AC3E}">
        <p14:creationId xmlns:p14="http://schemas.microsoft.com/office/powerpoint/2010/main" val="204702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 and Questions</a:t>
            </a:r>
            <a:endParaRPr lang="en-CA" dirty="0"/>
          </a:p>
        </p:txBody>
      </p:sp>
      <p:sp>
        <p:nvSpPr>
          <p:cNvPr id="3" name="Content Placeholder 2"/>
          <p:cNvSpPr>
            <a:spLocks noGrp="1"/>
          </p:cNvSpPr>
          <p:nvPr>
            <p:ph idx="1"/>
          </p:nvPr>
        </p:nvSpPr>
        <p:spPr>
          <a:xfrm>
            <a:off x="381000" y="2603500"/>
            <a:ext cx="11525250" cy="4064000"/>
          </a:xfrm>
        </p:spPr>
        <p:txBody>
          <a:bodyPr>
            <a:normAutofit/>
          </a:bodyPr>
          <a:lstStyle/>
          <a:p>
            <a:r>
              <a:rPr lang="en-US" dirty="0" smtClean="0"/>
              <a:t>While some parts of Canada prospered some places, like the Maritimes and Newfoundland, continued to struggle.</a:t>
            </a:r>
          </a:p>
          <a:p>
            <a:r>
              <a:rPr lang="en-US" dirty="0" smtClean="0">
                <a:solidFill>
                  <a:srgbClr val="FF0000"/>
                </a:solidFill>
              </a:rPr>
              <a:t>Read the section titled “A Stalled Economy for Others” found on page 87-88 in your text book and answer question 1 and 3.</a:t>
            </a:r>
          </a:p>
          <a:p>
            <a:r>
              <a:rPr lang="en-US" dirty="0" smtClean="0">
                <a:solidFill>
                  <a:srgbClr val="FF0000"/>
                </a:solidFill>
              </a:rPr>
              <a:t>In addition to question 3 write about how a </a:t>
            </a:r>
            <a:r>
              <a:rPr lang="en-US" b="1" dirty="0" smtClean="0">
                <a:solidFill>
                  <a:srgbClr val="FF0000"/>
                </a:solidFill>
              </a:rPr>
              <a:t>Maritime Union </a:t>
            </a:r>
            <a:r>
              <a:rPr lang="en-US" dirty="0" smtClean="0">
                <a:solidFill>
                  <a:srgbClr val="FF0000"/>
                </a:solidFill>
              </a:rPr>
              <a:t>today may still be beneficial to the Atlantic provinces. You should research this…</a:t>
            </a:r>
          </a:p>
          <a:p>
            <a:pPr>
              <a:buFont typeface="Wingdings" panose="05000000000000000000" pitchFamily="2" charset="2"/>
              <a:buChar char="q"/>
            </a:pPr>
            <a:r>
              <a:rPr lang="en-CA" dirty="0">
                <a:hlinkClick r:id="rId2"/>
              </a:rPr>
              <a:t>http://www.macleans.ca/news/canada/an-unwelcome-proposal</a:t>
            </a:r>
            <a:r>
              <a:rPr lang="en-CA" dirty="0" smtClean="0">
                <a:hlinkClick r:id="rId2"/>
              </a:rPr>
              <a:t>/</a:t>
            </a:r>
            <a:endParaRPr lang="en-CA" dirty="0" smtClean="0"/>
          </a:p>
          <a:p>
            <a:pPr>
              <a:buFont typeface="Wingdings" panose="05000000000000000000" pitchFamily="2" charset="2"/>
              <a:buChar char="q"/>
            </a:pPr>
            <a:r>
              <a:rPr lang="en-CA" dirty="0">
                <a:hlinkClick r:id="rId3"/>
              </a:rPr>
              <a:t>http://www.theglobeandmail.com/opinion/good-luck-with-that-maritime-union/article6010678</a:t>
            </a:r>
            <a:r>
              <a:rPr lang="en-CA" dirty="0" smtClean="0">
                <a:hlinkClick r:id="rId3"/>
              </a:rPr>
              <a:t>/</a:t>
            </a:r>
            <a:endParaRPr lang="en-CA" dirty="0" smtClean="0"/>
          </a:p>
          <a:p>
            <a:pPr>
              <a:buFont typeface="Wingdings" panose="05000000000000000000" pitchFamily="2" charset="2"/>
              <a:buChar char="q"/>
            </a:pPr>
            <a:r>
              <a:rPr lang="en-CA" dirty="0"/>
              <a:t>http://www.cbc.ca/news/canada/new-brunswick/maritime-union-pitched-to-solve-financial-mess-1.1225731</a:t>
            </a:r>
          </a:p>
        </p:txBody>
      </p:sp>
    </p:spTree>
    <p:extLst>
      <p:ext uri="{BB962C8B-B14F-4D97-AF65-F5344CB8AC3E}">
        <p14:creationId xmlns:p14="http://schemas.microsoft.com/office/powerpoint/2010/main" val="2529767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58</TotalTime>
  <Words>442</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Wingdings</vt:lpstr>
      <vt:lpstr>Wingdings 3</vt:lpstr>
      <vt:lpstr>Ion Boardroom</vt:lpstr>
      <vt:lpstr>The Roaring 20s</vt:lpstr>
      <vt:lpstr>The Lead-Up</vt:lpstr>
      <vt:lpstr>Post WW1</vt:lpstr>
      <vt:lpstr>Some Hope - 1923</vt:lpstr>
      <vt:lpstr>Good Times Ahead?</vt:lpstr>
      <vt:lpstr>The Early Boom 1925-1929</vt:lpstr>
      <vt:lpstr>Reading Assignment and Questions</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20s</dc:title>
  <dc:creator>Champion, Andrew    (ASD-W)</dc:creator>
  <cp:lastModifiedBy>Champion, Andrew    (ASD-W)</cp:lastModifiedBy>
  <cp:revision>9</cp:revision>
  <dcterms:created xsi:type="dcterms:W3CDTF">2016-09-20T23:27:41Z</dcterms:created>
  <dcterms:modified xsi:type="dcterms:W3CDTF">2016-09-21T00:26:04Z</dcterms:modified>
</cp:coreProperties>
</file>