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90" r:id="rId2"/>
    <p:sldId id="305" r:id="rId3"/>
    <p:sldId id="276" r:id="rId4"/>
    <p:sldId id="307" r:id="rId5"/>
    <p:sldId id="308" r:id="rId6"/>
    <p:sldId id="277" r:id="rId7"/>
    <p:sldId id="302" r:id="rId8"/>
    <p:sldId id="278" r:id="rId9"/>
    <p:sldId id="306" r:id="rId10"/>
  </p:sldIdLst>
  <p:sldSz cx="9144000" cy="6858000" type="screen4x3"/>
  <p:notesSz cx="6858000" cy="9144000"/>
  <p:defaultTextStyle>
    <a:defPPr>
      <a:defRPr lang="en-CA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F07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761" autoAdjust="0"/>
  </p:normalViewPr>
  <p:slideViewPr>
    <p:cSldViewPr snapToObjects="1">
      <p:cViewPr>
        <p:scale>
          <a:sx n="50" d="100"/>
          <a:sy n="50" d="100"/>
        </p:scale>
        <p:origin x="-942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5B4645-8063-4335-88C7-5C5F882DF5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703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FC748D1-E92F-4700-9FB8-799D8FF1EF4F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8834EC-96FF-49B4-A5D7-5109BCEB0FE1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F74E22A-2284-4E2C-8E60-B9641F07C62E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BC9B337-68A4-482F-9594-07BB152E6A4B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56B95EB-7ADA-4892-ABE6-3D04BFE3DBED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DF55ABA-043F-48A0-86A8-BA60F8755E0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3680658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9EDF8-6A8D-4819-8154-7B0AF1DAAFE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9514843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71A68-69D4-4862-9AA0-DAC78155B3C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9964609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673C5-8DA7-4D32-8070-BE192762669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6448758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94FA3-0255-464A-ACAC-A6B1E6B8FCA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4404975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D54A1-2737-4B6B-A576-72F640A3880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0364546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D4D0C-0486-4352-BAE4-360E50CC0C2D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3039920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5A38F-48CE-428E-854B-F0366EA56C1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105017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3" name="Rounded Rectangle 2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89251-129F-42C3-9B2C-08FE86228DB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3320495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C2AD-4FB0-4EAB-AA89-EC97FC33B47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3729266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B3237-ECFB-4C74-924B-1DF1F3F8DCB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1981574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EE592F3-9B4B-426C-806F-BC5A6E2A70E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9" r:id="rId2"/>
    <p:sldLayoutId id="2147483685" r:id="rId3"/>
    <p:sldLayoutId id="2147483680" r:id="rId4"/>
    <p:sldLayoutId id="2147483681" r:id="rId5"/>
    <p:sldLayoutId id="2147483682" r:id="rId6"/>
    <p:sldLayoutId id="2147483686" r:id="rId7"/>
    <p:sldLayoutId id="2147483687" r:id="rId8"/>
    <p:sldLayoutId id="2147483688" r:id="rId9"/>
    <p:sldLayoutId id="2147483683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eremy.smith\Documents\School%20Files\LHHS\Science%209\Electricity\GI%20Joe%20PSA%20Power%20Lines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91000"/>
            <a:ext cx="6400800" cy="10668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>
                <a:latin typeface="Comic Sans MS" pitchFamily="66" charset="0"/>
              </a:rPr>
              <a:t>9.6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33500"/>
            <a:ext cx="7772400" cy="16383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latin typeface="Century Gothic" panose="020B0502020202020204" pitchFamily="34" charset="0"/>
              </a:rPr>
              <a:t>Insulators and Conductors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altLang="en-US" smtClean="0"/>
              <a:t>How would you feel if someone asked you to grab a live power line?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Knowledge of insulators and conductors allows us to approach these situations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pic>
        <p:nvPicPr>
          <p:cNvPr id="4" name="GI Joe PSA Power Lines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Insulators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953000"/>
          </a:xfrm>
        </p:spPr>
        <p:txBody>
          <a:bodyPr/>
          <a:lstStyle/>
          <a:p>
            <a:pPr marL="609600" indent="-609600" eaLnBrk="0" hangingPunct="0">
              <a:spcBef>
                <a:spcPct val="0"/>
              </a:spcBef>
              <a:buClrTx/>
              <a:buFontTx/>
              <a:buChar char="•"/>
            </a:pPr>
            <a:r>
              <a:rPr lang="en-CA" altLang="en-US" dirty="0" smtClean="0"/>
              <a:t>An </a:t>
            </a:r>
            <a:r>
              <a:rPr lang="en-CA" altLang="en-US" u="sng" dirty="0" smtClean="0">
                <a:solidFill>
                  <a:srgbClr val="FF0000"/>
                </a:solidFill>
              </a:rPr>
              <a:t>insulator</a:t>
            </a:r>
            <a:r>
              <a:rPr lang="en-CA" altLang="en-US" dirty="0" smtClean="0">
                <a:solidFill>
                  <a:srgbClr val="FF0000"/>
                </a:solidFill>
              </a:rPr>
              <a:t> </a:t>
            </a:r>
            <a:r>
              <a:rPr lang="en-CA" altLang="en-US" dirty="0" smtClean="0"/>
              <a:t>is a substance which slows the free movement of electrons from atom to atom.  In fact, it resists the flow of electrons.</a:t>
            </a:r>
          </a:p>
          <a:p>
            <a:pPr marL="609600" indent="-609600" eaLnBrk="0" hangingPunct="0">
              <a:spcBef>
                <a:spcPct val="0"/>
              </a:spcBef>
              <a:buClrTx/>
              <a:buFontTx/>
              <a:buChar char="•"/>
            </a:pPr>
            <a:endParaRPr lang="en-CA" altLang="en-US" dirty="0" smtClean="0"/>
          </a:p>
          <a:p>
            <a:pPr marL="609600" indent="-609600" eaLnBrk="0" hangingPunct="0">
              <a:spcBef>
                <a:spcPct val="0"/>
              </a:spcBef>
              <a:buClrTx/>
              <a:buFontTx/>
              <a:buChar char="•"/>
            </a:pPr>
            <a:r>
              <a:rPr lang="en-CA" altLang="en-US" dirty="0" smtClean="0"/>
              <a:t>Think of the material that electrical wires are coated with</a:t>
            </a:r>
            <a:r>
              <a:rPr lang="en-CA" altLang="en-US" dirty="0" smtClean="0"/>
              <a:t>. What is it?</a:t>
            </a:r>
            <a:endParaRPr lang="en-CA" altLang="en-US" dirty="0" smtClean="0"/>
          </a:p>
          <a:p>
            <a:pPr marL="609600" indent="-609600" eaLnBrk="0" hangingPunct="0">
              <a:spcBef>
                <a:spcPct val="0"/>
              </a:spcBef>
              <a:buClrTx/>
              <a:buFontTx/>
              <a:buChar char="•"/>
            </a:pPr>
            <a:endParaRPr lang="en-CA" altLang="en-US" dirty="0" smtClean="0"/>
          </a:p>
          <a:p>
            <a:pPr marL="682625" lvl="1" indent="-682625" eaLnBrk="0" hangingPunct="0">
              <a:spcBef>
                <a:spcPct val="0"/>
              </a:spcBef>
              <a:buClrTx/>
              <a:buFontTx/>
              <a:buChar char="•"/>
            </a:pPr>
            <a:r>
              <a:rPr lang="en-CA" altLang="en-US" sz="2400" dirty="0" smtClean="0"/>
              <a:t>These materials have a tendency to hold onto their electrons because they have a strong attraction with the electrons.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0" hangingPunct="0">
              <a:spcBef>
                <a:spcPct val="0"/>
              </a:spcBef>
              <a:buClrTx/>
              <a:buFontTx/>
              <a:buChar char="•"/>
            </a:pPr>
            <a:r>
              <a:rPr lang="en-CA" altLang="en-US" dirty="0"/>
              <a:t>Since insulators do not allow the free movement of electrons, </a:t>
            </a:r>
            <a:r>
              <a:rPr lang="en-CA" altLang="en-US" b="1" dirty="0"/>
              <a:t>insulators can encourage the build up of static charge on the surface</a:t>
            </a:r>
            <a:r>
              <a:rPr lang="en-CA" altLang="en-US" b="1" dirty="0" smtClean="0"/>
              <a:t>.</a:t>
            </a:r>
          </a:p>
          <a:p>
            <a:pPr marL="609600" indent="-609600" eaLnBrk="0" hangingPunct="0">
              <a:spcBef>
                <a:spcPct val="0"/>
              </a:spcBef>
              <a:buClrTx/>
              <a:buFontTx/>
              <a:buChar char="•"/>
            </a:pPr>
            <a:endParaRPr lang="en-CA" altLang="en-US" b="1" dirty="0"/>
          </a:p>
          <a:p>
            <a:r>
              <a:rPr lang="en-US" dirty="0" smtClean="0"/>
              <a:t>The build up will depend on the ability of each object to hold onto their electrons (Electrostatic Series) and the amount of rubbing.</a:t>
            </a:r>
          </a:p>
          <a:p>
            <a:endParaRPr lang="en-US" dirty="0"/>
          </a:p>
          <a:p>
            <a:r>
              <a:rPr lang="en-US" dirty="0" smtClean="0"/>
              <a:t>Paint and wax are both insulators that can protect the car as it builds up a charge as air rushes over it while driving.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538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some insulators can cause static electricity problems they are very helpful because electrons cannot be conducted through electrical insulators.  This protects us from electrical shocks.</a:t>
            </a:r>
          </a:p>
          <a:p>
            <a:endParaRPr lang="en-US" dirty="0"/>
          </a:p>
          <a:p>
            <a:r>
              <a:rPr lang="en-US" dirty="0" smtClean="0"/>
              <a:t>Where would we find examples of everyday household insulators?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296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Conductors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305800" cy="4953000"/>
          </a:xfrm>
        </p:spPr>
        <p:txBody>
          <a:bodyPr/>
          <a:lstStyle/>
          <a:p>
            <a:pPr marL="609600" indent="-609600" eaLnBrk="0" hangingPunct="0">
              <a:spcBef>
                <a:spcPct val="0"/>
              </a:spcBef>
              <a:buClrTx/>
              <a:buFontTx/>
              <a:buChar char="•"/>
            </a:pPr>
            <a:r>
              <a:rPr lang="en-CA" altLang="en-US" dirty="0" smtClean="0"/>
              <a:t>A </a:t>
            </a:r>
            <a:r>
              <a:rPr lang="en-CA" altLang="en-US" u="sng" dirty="0" smtClean="0">
                <a:solidFill>
                  <a:srgbClr val="FF0000"/>
                </a:solidFill>
              </a:rPr>
              <a:t>conductor</a:t>
            </a:r>
            <a:r>
              <a:rPr lang="en-CA" altLang="en-US" dirty="0" smtClean="0"/>
              <a:t> is a substance in which electrons can move freely from one atom to another.</a:t>
            </a:r>
          </a:p>
          <a:p>
            <a:pPr marL="609600" indent="-609600" eaLnBrk="0" hangingPunct="0">
              <a:spcBef>
                <a:spcPct val="0"/>
              </a:spcBef>
              <a:buClrTx/>
              <a:buFontTx/>
              <a:buChar char="•"/>
            </a:pPr>
            <a:r>
              <a:rPr lang="en-CA" altLang="en-US" dirty="0" smtClean="0"/>
              <a:t>Now, think of the material that the actual wires are made of.</a:t>
            </a:r>
          </a:p>
        </p:txBody>
      </p:sp>
      <p:pic>
        <p:nvPicPr>
          <p:cNvPr id="11268" name="Picture 5" descr="http://electric-wire-and-cable.regionaldirectory.us/electric-wires-7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657600"/>
            <a:ext cx="40005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Static Electricity and Winter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10600" cy="4648200"/>
          </a:xfrm>
        </p:spPr>
        <p:txBody>
          <a:bodyPr/>
          <a:lstStyle/>
          <a:p>
            <a:r>
              <a:rPr lang="en-US" altLang="en-US" dirty="0" smtClean="0"/>
              <a:t>The reason static electricity is worse in the winter is that the cold air is drier than the rest of the year and contains few water molecules.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Dry air is an insulator and does not easily pick up the charges from our body.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Therefore, any static charges that build up on our clothes and body tend to stay.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altLang="en-US" b="1" dirty="0">
                <a:solidFill>
                  <a:schemeClr val="folHlink"/>
                </a:solidFill>
                <a:latin typeface="Century Gothic" panose="020B0502020202020204" pitchFamily="34" charset="0"/>
              </a:rPr>
              <a:t>Common Insulators and Conductors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347121"/>
              </p:ext>
            </p:extLst>
          </p:nvPr>
        </p:nvGraphicFramePr>
        <p:xfrm>
          <a:off x="457200" y="2057400"/>
          <a:ext cx="7696200" cy="3129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670"/>
                <a:gridCol w="2437130"/>
                <a:gridCol w="2565400"/>
              </a:tblGrid>
              <a:tr h="9042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Good Conductor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Fair Conductor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Good insulator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Copper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Carbon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Fur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Gold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Human</a:t>
                      </a:r>
                      <a:r>
                        <a:rPr lang="en-US" sz="1800" baseline="0" dirty="0" smtClean="0"/>
                        <a:t> body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Rubber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Salt water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Earth/soil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Silk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aluminum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Acidic solutions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wood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Iron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Water </a:t>
                      </a:r>
                      <a:r>
                        <a:rPr lang="en-US" sz="1800" dirty="0" err="1" smtClean="0"/>
                        <a:t>vapour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Paper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mercury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nichrome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oil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Questions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Book Antiqua" pitchFamily="18" charset="0"/>
              <a:buAutoNum type="arabicPeriod"/>
            </a:pPr>
            <a:r>
              <a:rPr lang="en-US" altLang="en-US" dirty="0" smtClean="0"/>
              <a:t>In our safety unit, we tell students to avoid unplugging electrical equipment if their hands are wet.  Why is that?</a:t>
            </a:r>
          </a:p>
          <a:p>
            <a:pPr marL="571500" indent="-457200">
              <a:buFont typeface="Book Antiqua" pitchFamily="18" charset="0"/>
              <a:buAutoNum type="arabicPeriod"/>
            </a:pPr>
            <a:endParaRPr lang="en-US" altLang="en-US" dirty="0" smtClean="0"/>
          </a:p>
          <a:p>
            <a:pPr marL="571500" indent="-457200">
              <a:buFont typeface="Book Antiqua" pitchFamily="18" charset="0"/>
              <a:buAutoNum type="arabicPeriod"/>
            </a:pPr>
            <a:r>
              <a:rPr lang="en-US" altLang="en-US" dirty="0" smtClean="0"/>
              <a:t>What material would you want your gloves to be made of if you were handling a live wire?</a:t>
            </a:r>
          </a:p>
          <a:p>
            <a:pPr marL="571500" indent="-457200">
              <a:buFont typeface="Book Antiqua" pitchFamily="18" charset="0"/>
              <a:buAutoNum type="arabicPeriod"/>
            </a:pPr>
            <a:endParaRPr lang="en-US" altLang="en-US" dirty="0" smtClean="0"/>
          </a:p>
          <a:p>
            <a:pPr marL="571500" indent="-457200">
              <a:buFont typeface="Book Antiqua" pitchFamily="18" charset="0"/>
              <a:buAutoNum type="arabicPeriod"/>
            </a:pPr>
            <a:r>
              <a:rPr lang="en-US" altLang="en-US" dirty="0" smtClean="0"/>
              <a:t>NB Power workers are told to remove any rings before working on the lines.  Why do you think that is?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1595</TotalTime>
  <Words>406</Words>
  <Application>Microsoft Office PowerPoint</Application>
  <PresentationFormat>On-screen Show (4:3)</PresentationFormat>
  <Paragraphs>69</Paragraphs>
  <Slides>9</Slides>
  <Notes>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Insulators and Conductors</vt:lpstr>
      <vt:lpstr>PowerPoint Presentation</vt:lpstr>
      <vt:lpstr>Insulators</vt:lpstr>
      <vt:lpstr>PowerPoint Presentation</vt:lpstr>
      <vt:lpstr>PowerPoint Presentation</vt:lpstr>
      <vt:lpstr>Conductors</vt:lpstr>
      <vt:lpstr>Static Electricity and Winter</vt:lpstr>
      <vt:lpstr>Common Insulators and Conductors</vt:lpstr>
      <vt:lpstr>Questions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Nature of Matter</dc:title>
  <dc:creator>cook</dc:creator>
  <cp:lastModifiedBy>Champion, Andrew    (ASD-W)</cp:lastModifiedBy>
  <cp:revision>76</cp:revision>
  <dcterms:created xsi:type="dcterms:W3CDTF">2003-04-21T23:17:49Z</dcterms:created>
  <dcterms:modified xsi:type="dcterms:W3CDTF">2014-04-10T12:27:38Z</dcterms:modified>
</cp:coreProperties>
</file>