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64866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B1558-871D-4080-BD80-919937E4CA5F}" type="datetimeFigureOut">
              <a:rPr lang="en-CA" smtClean="0"/>
              <a:t>14/09/2016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406865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9776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428197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282366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8B1558-871D-4080-BD80-919937E4CA5F}" type="datetimeFigureOut">
              <a:rPr lang="en-CA" smtClean="0"/>
              <a:t>14/09/2016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377425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8B1558-871D-4080-BD80-919937E4CA5F}" type="datetimeFigureOut">
              <a:rPr lang="en-CA" smtClean="0"/>
              <a:t>14/09/2016</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92613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100350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384810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15841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B1558-871D-4080-BD80-919937E4CA5F}" type="datetimeFigureOut">
              <a:rPr lang="en-CA" smtClean="0"/>
              <a:t>14/09/2016</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6452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8B1558-871D-4080-BD80-919937E4CA5F}" type="datetimeFigureOut">
              <a:rPr lang="en-CA" smtClean="0"/>
              <a:t>14/09/2016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24833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8B1558-871D-4080-BD80-919937E4CA5F}" type="datetimeFigureOut">
              <a:rPr lang="en-CA" smtClean="0"/>
              <a:t>14/09/2016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278897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8B1558-871D-4080-BD80-919937E4CA5F}" type="datetimeFigureOut">
              <a:rPr lang="en-CA" smtClean="0"/>
              <a:t>14/09/2016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7145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B1558-871D-4080-BD80-919937E4CA5F}" type="datetimeFigureOut">
              <a:rPr lang="en-CA" smtClean="0"/>
              <a:t>14/09/2016</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419855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B1558-871D-4080-BD80-919937E4CA5F}" type="datetimeFigureOut">
              <a:rPr lang="en-CA" smtClean="0"/>
              <a:t>14/09/2016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86830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B1558-871D-4080-BD80-919937E4CA5F}" type="datetimeFigureOut">
              <a:rPr lang="en-CA" smtClean="0"/>
              <a:t>14/09/2016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665F8A-398C-4B25-A872-3171AF440AC2}" type="slidenum">
              <a:rPr lang="en-CA" smtClean="0"/>
              <a:t>‹#›</a:t>
            </a:fld>
            <a:endParaRPr lang="en-CA"/>
          </a:p>
        </p:txBody>
      </p:sp>
    </p:spTree>
    <p:extLst>
      <p:ext uri="{BB962C8B-B14F-4D97-AF65-F5344CB8AC3E}">
        <p14:creationId xmlns:p14="http://schemas.microsoft.com/office/powerpoint/2010/main" val="12695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8B1558-871D-4080-BD80-919937E4CA5F}" type="datetimeFigureOut">
              <a:rPr lang="en-CA" smtClean="0"/>
              <a:t>14/09/2016</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F665F8A-398C-4B25-A872-3171AF440AC2}" type="slidenum">
              <a:rPr lang="en-CA" smtClean="0"/>
              <a:t>‹#›</a:t>
            </a:fld>
            <a:endParaRPr lang="en-CA"/>
          </a:p>
        </p:txBody>
      </p:sp>
    </p:spTree>
    <p:extLst>
      <p:ext uri="{BB962C8B-B14F-4D97-AF65-F5344CB8AC3E}">
        <p14:creationId xmlns:p14="http://schemas.microsoft.com/office/powerpoint/2010/main" val="38402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bc.ca/news/canada/north/hms-terror-found-1.37584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bc.ca/news/canada/thunder-bay/gord-downie-chanie-wenjack-1.3753823" TargetMode="External"/><Relationship Id="rId2" Type="http://schemas.openxmlformats.org/officeDocument/2006/relationships/hyperlink" Target="http://www.cbc.ca/player/play/692229699846/"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cbc.ca/news/arts/tragically-hip-concert-kingston-1.372959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Bob_Dyl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Canadian Music</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70343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Weakerthans</a:t>
            </a:r>
            <a:endParaRPr lang="en-CA" dirty="0"/>
          </a:p>
        </p:txBody>
      </p:sp>
      <p:sp>
        <p:nvSpPr>
          <p:cNvPr id="3" name="Content Placeholder 2"/>
          <p:cNvSpPr>
            <a:spLocks noGrp="1"/>
          </p:cNvSpPr>
          <p:nvPr>
            <p:ph idx="1"/>
          </p:nvPr>
        </p:nvSpPr>
        <p:spPr/>
        <p:txBody>
          <a:bodyPr/>
          <a:lstStyle/>
          <a:p>
            <a:r>
              <a:rPr lang="en-US" dirty="0" smtClean="0"/>
              <a:t>Award winning band based out of Winnipeg, Manitoba.</a:t>
            </a:r>
            <a:endParaRPr lang="en-CA" dirty="0"/>
          </a:p>
        </p:txBody>
      </p:sp>
      <p:pic>
        <p:nvPicPr>
          <p:cNvPr id="6146" name="Picture 2" descr="Image result for the weakerth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799" y="3154548"/>
            <a:ext cx="5905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Stompin</a:t>
            </a:r>
            <a:r>
              <a:rPr lang="en-US" dirty="0" smtClean="0"/>
              <a:t>’ Tom Connors</a:t>
            </a:r>
            <a:endParaRPr lang="en-CA" dirty="0"/>
          </a:p>
        </p:txBody>
      </p:sp>
      <p:sp>
        <p:nvSpPr>
          <p:cNvPr id="3" name="Content Placeholder 2"/>
          <p:cNvSpPr>
            <a:spLocks noGrp="1"/>
          </p:cNvSpPr>
          <p:nvPr>
            <p:ph idx="1"/>
          </p:nvPr>
        </p:nvSpPr>
        <p:spPr>
          <a:xfrm>
            <a:off x="1154955" y="2603500"/>
            <a:ext cx="5864410" cy="3416300"/>
          </a:xfrm>
        </p:spPr>
        <p:txBody>
          <a:bodyPr/>
          <a:lstStyle/>
          <a:p>
            <a:r>
              <a:rPr lang="en-US" b="1" dirty="0"/>
              <a:t>Charles Thomas "</a:t>
            </a:r>
            <a:r>
              <a:rPr lang="en-US" b="1" dirty="0" err="1"/>
              <a:t>Stompin</a:t>
            </a:r>
            <a:r>
              <a:rPr lang="en-US" b="1" dirty="0"/>
              <a:t>' Tom" Connors</a:t>
            </a:r>
            <a:r>
              <a:rPr lang="en-US" dirty="0" smtClean="0"/>
              <a:t>,</a:t>
            </a:r>
            <a:r>
              <a:rPr lang="en-US" dirty="0"/>
              <a:t> </a:t>
            </a:r>
            <a:r>
              <a:rPr lang="en-US" dirty="0" smtClean="0"/>
              <a:t>(February </a:t>
            </a:r>
            <a:r>
              <a:rPr lang="en-US" dirty="0"/>
              <a:t>9, 1936 – March 6, 2013) was </a:t>
            </a:r>
            <a:r>
              <a:rPr lang="en-US" dirty="0" smtClean="0"/>
              <a:t>a</a:t>
            </a:r>
            <a:r>
              <a:rPr lang="en-US" dirty="0"/>
              <a:t> Canadian country and folk singer-songwriter. Focusing his career exclusively on his native Canada, Connors is credited with writing more than 300 songs and has released four dozen albums, with total sales of nearly 4 million copies.</a:t>
            </a:r>
            <a:endParaRPr lang="en-CA" dirty="0"/>
          </a:p>
        </p:txBody>
      </p:sp>
      <p:pic>
        <p:nvPicPr>
          <p:cNvPr id="7170" name="Picture 2" descr="Image result for stompin 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752" y="1680632"/>
            <a:ext cx="3400425"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1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Musicians and Groups</a:t>
            </a:r>
            <a:endParaRPr lang="en-CA" dirty="0"/>
          </a:p>
        </p:txBody>
      </p:sp>
      <p:sp>
        <p:nvSpPr>
          <p:cNvPr id="3" name="Content Placeholder 2"/>
          <p:cNvSpPr>
            <a:spLocks noGrp="1"/>
          </p:cNvSpPr>
          <p:nvPr>
            <p:ph idx="1"/>
          </p:nvPr>
        </p:nvSpPr>
        <p:spPr/>
        <p:txBody>
          <a:bodyPr/>
          <a:lstStyle/>
          <a:p>
            <a:endParaRPr lang="en-CA"/>
          </a:p>
        </p:txBody>
      </p:sp>
      <p:grpSp>
        <p:nvGrpSpPr>
          <p:cNvPr id="13" name="SMARTInkShape-Group109"/>
          <p:cNvGrpSpPr/>
          <p:nvPr/>
        </p:nvGrpSpPr>
        <p:grpSpPr>
          <a:xfrm>
            <a:off x="607219" y="2250281"/>
            <a:ext cx="1690688" cy="440533"/>
            <a:chOff x="607219" y="2250281"/>
            <a:chExt cx="1690688" cy="440533"/>
          </a:xfrm>
        </p:grpSpPr>
        <p:sp>
          <p:nvSpPr>
            <p:cNvPr id="4" name="SMARTInkShape-943"/>
            <p:cNvSpPr/>
            <p:nvPr/>
          </p:nvSpPr>
          <p:spPr>
            <a:xfrm>
              <a:off x="607219" y="2309874"/>
              <a:ext cx="166688" cy="380940"/>
            </a:xfrm>
            <a:custGeom>
              <a:avLst/>
              <a:gdLst/>
              <a:ahLst/>
              <a:cxnLst/>
              <a:rect l="0" t="0" r="0" b="0"/>
              <a:pathLst>
                <a:path w="166688" h="380940">
                  <a:moveTo>
                    <a:pt x="23812" y="59470"/>
                  </a:moveTo>
                  <a:lnTo>
                    <a:pt x="17492" y="65790"/>
                  </a:lnTo>
                  <a:lnTo>
                    <a:pt x="14389" y="72421"/>
                  </a:lnTo>
                  <a:lnTo>
                    <a:pt x="1200" y="131658"/>
                  </a:lnTo>
                  <a:lnTo>
                    <a:pt x="70" y="190250"/>
                  </a:lnTo>
                  <a:lnTo>
                    <a:pt x="6" y="247471"/>
                  </a:lnTo>
                  <a:lnTo>
                    <a:pt x="0" y="305190"/>
                  </a:lnTo>
                  <a:lnTo>
                    <a:pt x="0" y="345042"/>
                  </a:lnTo>
                  <a:lnTo>
                    <a:pt x="0" y="289396"/>
                  </a:lnTo>
                  <a:lnTo>
                    <a:pt x="0" y="229961"/>
                  </a:lnTo>
                  <a:lnTo>
                    <a:pt x="10803" y="174554"/>
                  </a:lnTo>
                  <a:lnTo>
                    <a:pt x="13132" y="128261"/>
                  </a:lnTo>
                  <a:lnTo>
                    <a:pt x="21311" y="104612"/>
                  </a:lnTo>
                  <a:lnTo>
                    <a:pt x="24023" y="91439"/>
                  </a:lnTo>
                  <a:lnTo>
                    <a:pt x="31665" y="75263"/>
                  </a:lnTo>
                  <a:lnTo>
                    <a:pt x="35840" y="55624"/>
                  </a:lnTo>
                  <a:lnTo>
                    <a:pt x="44868" y="40838"/>
                  </a:lnTo>
                  <a:lnTo>
                    <a:pt x="66252" y="15920"/>
                  </a:lnTo>
                  <a:lnTo>
                    <a:pt x="69133" y="7923"/>
                  </a:lnTo>
                  <a:lnTo>
                    <a:pt x="71224" y="5262"/>
                  </a:lnTo>
                  <a:lnTo>
                    <a:pt x="77075" y="2304"/>
                  </a:lnTo>
                  <a:lnTo>
                    <a:pt x="104848" y="0"/>
                  </a:lnTo>
                  <a:lnTo>
                    <a:pt x="123525" y="16516"/>
                  </a:lnTo>
                  <a:lnTo>
                    <a:pt x="146887" y="56260"/>
                  </a:lnTo>
                  <a:lnTo>
                    <a:pt x="162501" y="111108"/>
                  </a:lnTo>
                  <a:lnTo>
                    <a:pt x="166320" y="166875"/>
                  </a:lnTo>
                  <a:lnTo>
                    <a:pt x="166639" y="216113"/>
                  </a:lnTo>
                  <a:lnTo>
                    <a:pt x="166681" y="270500"/>
                  </a:lnTo>
                  <a:lnTo>
                    <a:pt x="166687" y="329153"/>
                  </a:lnTo>
                  <a:lnTo>
                    <a:pt x="166687" y="380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MARTInkShape-944"/>
            <p:cNvSpPr/>
            <p:nvPr/>
          </p:nvSpPr>
          <p:spPr>
            <a:xfrm>
              <a:off x="678656" y="2488406"/>
              <a:ext cx="130970" cy="11908"/>
            </a:xfrm>
            <a:custGeom>
              <a:avLst/>
              <a:gdLst/>
              <a:ahLst/>
              <a:cxnLst/>
              <a:rect l="0" t="0" r="0" b="0"/>
              <a:pathLst>
                <a:path w="130970" h="11908">
                  <a:moveTo>
                    <a:pt x="0" y="0"/>
                  </a:moveTo>
                  <a:lnTo>
                    <a:pt x="6321" y="6321"/>
                  </a:lnTo>
                  <a:lnTo>
                    <a:pt x="12952" y="9424"/>
                  </a:lnTo>
                  <a:lnTo>
                    <a:pt x="71775" y="11842"/>
                  </a:lnTo>
                  <a:lnTo>
                    <a:pt x="130969" y="11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MARTInkShape-945"/>
            <p:cNvSpPr/>
            <p:nvPr/>
          </p:nvSpPr>
          <p:spPr>
            <a:xfrm>
              <a:off x="928700" y="2428875"/>
              <a:ext cx="142864" cy="225620"/>
            </a:xfrm>
            <a:custGeom>
              <a:avLst/>
              <a:gdLst/>
              <a:ahLst/>
              <a:cxnLst/>
              <a:rect l="0" t="0" r="0" b="0"/>
              <a:pathLst>
                <a:path w="142864" h="225620">
                  <a:moveTo>
                    <a:pt x="11894" y="0"/>
                  </a:moveTo>
                  <a:lnTo>
                    <a:pt x="478" y="0"/>
                  </a:lnTo>
                  <a:lnTo>
                    <a:pt x="0" y="27988"/>
                  </a:lnTo>
                  <a:lnTo>
                    <a:pt x="14686" y="83662"/>
                  </a:lnTo>
                  <a:lnTo>
                    <a:pt x="32424" y="130997"/>
                  </a:lnTo>
                  <a:lnTo>
                    <a:pt x="38261" y="154790"/>
                  </a:lnTo>
                  <a:lnTo>
                    <a:pt x="48370" y="175068"/>
                  </a:lnTo>
                  <a:lnTo>
                    <a:pt x="52086" y="180212"/>
                  </a:lnTo>
                  <a:lnTo>
                    <a:pt x="56215" y="192983"/>
                  </a:lnTo>
                  <a:lnTo>
                    <a:pt x="57316" y="200093"/>
                  </a:lnTo>
                  <a:lnTo>
                    <a:pt x="59374" y="204833"/>
                  </a:lnTo>
                  <a:lnTo>
                    <a:pt x="62068" y="207993"/>
                  </a:lnTo>
                  <a:lnTo>
                    <a:pt x="65187" y="210099"/>
                  </a:lnTo>
                  <a:lnTo>
                    <a:pt x="67266" y="212827"/>
                  </a:lnTo>
                  <a:lnTo>
                    <a:pt x="69577" y="219385"/>
                  </a:lnTo>
                  <a:lnTo>
                    <a:pt x="71516" y="221663"/>
                  </a:lnTo>
                  <a:lnTo>
                    <a:pt x="81514" y="225619"/>
                  </a:lnTo>
                  <a:lnTo>
                    <a:pt x="82120" y="224496"/>
                  </a:lnTo>
                  <a:lnTo>
                    <a:pt x="84623" y="196941"/>
                  </a:lnTo>
                  <a:lnTo>
                    <a:pt x="91504" y="181972"/>
                  </a:lnTo>
                  <a:lnTo>
                    <a:pt x="101413" y="122853"/>
                  </a:lnTo>
                  <a:lnTo>
                    <a:pt x="115813" y="83320"/>
                  </a:lnTo>
                  <a:lnTo>
                    <a:pt x="118934" y="68781"/>
                  </a:lnTo>
                  <a:lnTo>
                    <a:pt x="126806" y="51836"/>
                  </a:lnTo>
                  <a:lnTo>
                    <a:pt x="131050" y="31969"/>
                  </a:lnTo>
                  <a:lnTo>
                    <a:pt x="140137" y="12734"/>
                  </a:lnTo>
                  <a:lnTo>
                    <a:pt x="1428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MARTInkShape-946"/>
            <p:cNvSpPr/>
            <p:nvPr/>
          </p:nvSpPr>
          <p:spPr>
            <a:xfrm>
              <a:off x="1131137" y="2428875"/>
              <a:ext cx="83302" cy="201739"/>
            </a:xfrm>
            <a:custGeom>
              <a:avLst/>
              <a:gdLst/>
              <a:ahLst/>
              <a:cxnLst/>
              <a:rect l="0" t="0" r="0" b="0"/>
              <a:pathLst>
                <a:path w="83302" h="201739">
                  <a:moveTo>
                    <a:pt x="11863" y="11906"/>
                  </a:moveTo>
                  <a:lnTo>
                    <a:pt x="5542" y="18227"/>
                  </a:lnTo>
                  <a:lnTo>
                    <a:pt x="2439" y="24858"/>
                  </a:lnTo>
                  <a:lnTo>
                    <a:pt x="0" y="80090"/>
                  </a:lnTo>
                  <a:lnTo>
                    <a:pt x="11129" y="139375"/>
                  </a:lnTo>
                  <a:lnTo>
                    <a:pt x="12860" y="150580"/>
                  </a:lnTo>
                  <a:lnTo>
                    <a:pt x="23015" y="180250"/>
                  </a:lnTo>
                  <a:lnTo>
                    <a:pt x="23756" y="201738"/>
                  </a:lnTo>
                  <a:lnTo>
                    <a:pt x="23769" y="144472"/>
                  </a:lnTo>
                  <a:lnTo>
                    <a:pt x="25092" y="115948"/>
                  </a:lnTo>
                  <a:lnTo>
                    <a:pt x="33193" y="92675"/>
                  </a:lnTo>
                  <a:lnTo>
                    <a:pt x="38985" y="56823"/>
                  </a:lnTo>
                  <a:lnTo>
                    <a:pt x="45084" y="45098"/>
                  </a:lnTo>
                  <a:lnTo>
                    <a:pt x="59779" y="30516"/>
                  </a:lnTo>
                  <a:lnTo>
                    <a:pt x="67555" y="20177"/>
                  </a:lnTo>
                  <a:lnTo>
                    <a:pt x="78047" y="13034"/>
                  </a:lnTo>
                  <a:lnTo>
                    <a:pt x="833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SMARTInkShape-947"/>
            <p:cNvSpPr/>
            <p:nvPr/>
          </p:nvSpPr>
          <p:spPr>
            <a:xfrm>
              <a:off x="1287530" y="2488406"/>
              <a:ext cx="10252" cy="142876"/>
            </a:xfrm>
            <a:custGeom>
              <a:avLst/>
              <a:gdLst/>
              <a:ahLst/>
              <a:cxnLst/>
              <a:rect l="0" t="0" r="0" b="0"/>
              <a:pathLst>
                <a:path w="10252" h="142876">
                  <a:moveTo>
                    <a:pt x="10251" y="0"/>
                  </a:moveTo>
                  <a:lnTo>
                    <a:pt x="10251" y="57076"/>
                  </a:lnTo>
                  <a:lnTo>
                    <a:pt x="10251" y="61863"/>
                  </a:lnTo>
                  <a:lnTo>
                    <a:pt x="6723" y="70710"/>
                  </a:lnTo>
                  <a:lnTo>
                    <a:pt x="3931" y="74922"/>
                  </a:lnTo>
                  <a:lnTo>
                    <a:pt x="0" y="93490"/>
                  </a:lnTo>
                  <a:lnTo>
                    <a:pt x="2608" y="104610"/>
                  </a:lnTo>
                  <a:lnTo>
                    <a:pt x="6854" y="113962"/>
                  </a:lnTo>
                  <a:lnTo>
                    <a:pt x="10052" y="133385"/>
                  </a:lnTo>
                  <a:lnTo>
                    <a:pt x="10251"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MARTInkShape-948"/>
            <p:cNvSpPr/>
            <p:nvPr/>
          </p:nvSpPr>
          <p:spPr>
            <a:xfrm>
              <a:off x="1452566" y="2286000"/>
              <a:ext cx="11904" cy="321470"/>
            </a:xfrm>
            <a:custGeom>
              <a:avLst/>
              <a:gdLst/>
              <a:ahLst/>
              <a:cxnLst/>
              <a:rect l="0" t="0" r="0" b="0"/>
              <a:pathLst>
                <a:path w="11904" h="321470">
                  <a:moveTo>
                    <a:pt x="11903" y="0"/>
                  </a:moveTo>
                  <a:lnTo>
                    <a:pt x="5582" y="0"/>
                  </a:lnTo>
                  <a:lnTo>
                    <a:pt x="3720" y="1323"/>
                  </a:lnTo>
                  <a:lnTo>
                    <a:pt x="2479" y="3528"/>
                  </a:lnTo>
                  <a:lnTo>
                    <a:pt x="732" y="16479"/>
                  </a:lnTo>
                  <a:lnTo>
                    <a:pt x="40" y="74057"/>
                  </a:lnTo>
                  <a:lnTo>
                    <a:pt x="0" y="132854"/>
                  </a:lnTo>
                  <a:lnTo>
                    <a:pt x="1320" y="177643"/>
                  </a:lnTo>
                  <a:lnTo>
                    <a:pt x="10800" y="231078"/>
                  </a:lnTo>
                  <a:lnTo>
                    <a:pt x="11838" y="287472"/>
                  </a:lnTo>
                  <a:lnTo>
                    <a:pt x="11903"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MARTInkShape-949"/>
            <p:cNvSpPr/>
            <p:nvPr/>
          </p:nvSpPr>
          <p:spPr>
            <a:xfrm>
              <a:off x="1309688" y="2309813"/>
              <a:ext cx="1" cy="23813"/>
            </a:xfrm>
            <a:custGeom>
              <a:avLst/>
              <a:gdLst/>
              <a:ahLst/>
              <a:cxnLst/>
              <a:rect l="0" t="0" r="0" b="0"/>
              <a:pathLst>
                <a:path w="1" h="23813">
                  <a:moveTo>
                    <a:pt x="0" y="0"/>
                  </a:moveTo>
                  <a:lnTo>
                    <a:pt x="0" y="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SMARTInkShape-950"/>
            <p:cNvSpPr/>
            <p:nvPr/>
          </p:nvSpPr>
          <p:spPr>
            <a:xfrm>
              <a:off x="1691235" y="2250281"/>
              <a:ext cx="118516" cy="333376"/>
            </a:xfrm>
            <a:custGeom>
              <a:avLst/>
              <a:gdLst/>
              <a:ahLst/>
              <a:cxnLst/>
              <a:rect l="0" t="0" r="0" b="0"/>
              <a:pathLst>
                <a:path w="118516" h="333376">
                  <a:moveTo>
                    <a:pt x="82796" y="0"/>
                  </a:moveTo>
                  <a:lnTo>
                    <a:pt x="81473" y="53203"/>
                  </a:lnTo>
                  <a:lnTo>
                    <a:pt x="70670" y="107543"/>
                  </a:lnTo>
                  <a:lnTo>
                    <a:pt x="58861" y="166618"/>
                  </a:lnTo>
                  <a:lnTo>
                    <a:pt x="38460" y="225983"/>
                  </a:lnTo>
                  <a:lnTo>
                    <a:pt x="32618" y="249961"/>
                  </a:lnTo>
                  <a:lnTo>
                    <a:pt x="22508" y="270295"/>
                  </a:lnTo>
                  <a:lnTo>
                    <a:pt x="18792" y="275447"/>
                  </a:lnTo>
                  <a:lnTo>
                    <a:pt x="14662" y="288226"/>
                  </a:lnTo>
                  <a:lnTo>
                    <a:pt x="13561" y="295339"/>
                  </a:lnTo>
                  <a:lnTo>
                    <a:pt x="11504" y="300080"/>
                  </a:lnTo>
                  <a:lnTo>
                    <a:pt x="8810" y="303241"/>
                  </a:lnTo>
                  <a:lnTo>
                    <a:pt x="5691" y="305348"/>
                  </a:lnTo>
                  <a:lnTo>
                    <a:pt x="3611" y="308076"/>
                  </a:lnTo>
                  <a:lnTo>
                    <a:pt x="0" y="319444"/>
                  </a:lnTo>
                  <a:lnTo>
                    <a:pt x="1140" y="320119"/>
                  </a:lnTo>
                  <a:lnTo>
                    <a:pt x="55028" y="322789"/>
                  </a:lnTo>
                  <a:lnTo>
                    <a:pt x="68248" y="329650"/>
                  </a:lnTo>
                  <a:lnTo>
                    <a:pt x="118515"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SMARTInkShape-951"/>
            <p:cNvSpPr/>
            <p:nvPr/>
          </p:nvSpPr>
          <p:spPr>
            <a:xfrm>
              <a:off x="1940784" y="2441004"/>
              <a:ext cx="357123" cy="153858"/>
            </a:xfrm>
            <a:custGeom>
              <a:avLst/>
              <a:gdLst/>
              <a:ahLst/>
              <a:cxnLst/>
              <a:rect l="0" t="0" r="0" b="0"/>
              <a:pathLst>
                <a:path w="357123" h="153858">
                  <a:moveTo>
                    <a:pt x="118997" y="35496"/>
                  </a:moveTo>
                  <a:lnTo>
                    <a:pt x="112677" y="35496"/>
                  </a:lnTo>
                  <a:lnTo>
                    <a:pt x="110815" y="34173"/>
                  </a:lnTo>
                  <a:lnTo>
                    <a:pt x="109574" y="31968"/>
                  </a:lnTo>
                  <a:lnTo>
                    <a:pt x="108746" y="29175"/>
                  </a:lnTo>
                  <a:lnTo>
                    <a:pt x="106871" y="27313"/>
                  </a:lnTo>
                  <a:lnTo>
                    <a:pt x="101261" y="25245"/>
                  </a:lnTo>
                  <a:lnTo>
                    <a:pt x="84344" y="24080"/>
                  </a:lnTo>
                  <a:lnTo>
                    <a:pt x="73610" y="27335"/>
                  </a:lnTo>
                  <a:lnTo>
                    <a:pt x="31527" y="56809"/>
                  </a:lnTo>
                  <a:lnTo>
                    <a:pt x="8374" y="85454"/>
                  </a:lnTo>
                  <a:lnTo>
                    <a:pt x="3686" y="97828"/>
                  </a:lnTo>
                  <a:lnTo>
                    <a:pt x="0" y="129891"/>
                  </a:lnTo>
                  <a:lnTo>
                    <a:pt x="6275" y="136813"/>
                  </a:lnTo>
                  <a:lnTo>
                    <a:pt x="9453" y="137437"/>
                  </a:lnTo>
                  <a:lnTo>
                    <a:pt x="12895" y="136529"/>
                  </a:lnTo>
                  <a:lnTo>
                    <a:pt x="23641" y="130185"/>
                  </a:lnTo>
                  <a:lnTo>
                    <a:pt x="43930" y="109182"/>
                  </a:lnTo>
                  <a:lnTo>
                    <a:pt x="56921" y="90696"/>
                  </a:lnTo>
                  <a:lnTo>
                    <a:pt x="80816" y="68399"/>
                  </a:lnTo>
                  <a:lnTo>
                    <a:pt x="88799" y="54088"/>
                  </a:lnTo>
                  <a:lnTo>
                    <a:pt x="97451" y="26870"/>
                  </a:lnTo>
                  <a:lnTo>
                    <a:pt x="102807" y="17110"/>
                  </a:lnTo>
                  <a:lnTo>
                    <a:pt x="105187" y="8363"/>
                  </a:lnTo>
                  <a:lnTo>
                    <a:pt x="107144" y="5501"/>
                  </a:lnTo>
                  <a:lnTo>
                    <a:pt x="109773" y="3593"/>
                  </a:lnTo>
                  <a:lnTo>
                    <a:pt x="118457" y="0"/>
                  </a:lnTo>
                  <a:lnTo>
                    <a:pt x="118995" y="52981"/>
                  </a:lnTo>
                  <a:lnTo>
                    <a:pt x="120319" y="74337"/>
                  </a:lnTo>
                  <a:lnTo>
                    <a:pt x="128421" y="97604"/>
                  </a:lnTo>
                  <a:lnTo>
                    <a:pt x="129248" y="104682"/>
                  </a:lnTo>
                  <a:lnTo>
                    <a:pt x="131123" y="109402"/>
                  </a:lnTo>
                  <a:lnTo>
                    <a:pt x="133696" y="112548"/>
                  </a:lnTo>
                  <a:lnTo>
                    <a:pt x="136734" y="114645"/>
                  </a:lnTo>
                  <a:lnTo>
                    <a:pt x="138759" y="117366"/>
                  </a:lnTo>
                  <a:lnTo>
                    <a:pt x="141009" y="123918"/>
                  </a:lnTo>
                  <a:lnTo>
                    <a:pt x="142933" y="126194"/>
                  </a:lnTo>
                  <a:lnTo>
                    <a:pt x="148597" y="128723"/>
                  </a:lnTo>
                  <a:lnTo>
                    <a:pt x="150637" y="128074"/>
                  </a:lnTo>
                  <a:lnTo>
                    <a:pt x="151996" y="126319"/>
                  </a:lnTo>
                  <a:lnTo>
                    <a:pt x="152903" y="123826"/>
                  </a:lnTo>
                  <a:lnTo>
                    <a:pt x="154830" y="122164"/>
                  </a:lnTo>
                  <a:lnTo>
                    <a:pt x="160499" y="120317"/>
                  </a:lnTo>
                  <a:lnTo>
                    <a:pt x="162540" y="118502"/>
                  </a:lnTo>
                  <a:lnTo>
                    <a:pt x="172405" y="102398"/>
                  </a:lnTo>
                  <a:lnTo>
                    <a:pt x="194563" y="79103"/>
                  </a:lnTo>
                  <a:lnTo>
                    <a:pt x="198884" y="67665"/>
                  </a:lnTo>
                  <a:lnTo>
                    <a:pt x="202127" y="55085"/>
                  </a:lnTo>
                  <a:lnTo>
                    <a:pt x="214989" y="36229"/>
                  </a:lnTo>
                  <a:lnTo>
                    <a:pt x="225500" y="24330"/>
                  </a:lnTo>
                  <a:lnTo>
                    <a:pt x="232280" y="23809"/>
                  </a:lnTo>
                  <a:lnTo>
                    <a:pt x="232884" y="25059"/>
                  </a:lnTo>
                  <a:lnTo>
                    <a:pt x="230027" y="29975"/>
                  </a:lnTo>
                  <a:lnTo>
                    <a:pt x="230059" y="33138"/>
                  </a:lnTo>
                  <a:lnTo>
                    <a:pt x="236745" y="51583"/>
                  </a:lnTo>
                  <a:lnTo>
                    <a:pt x="241414" y="84194"/>
                  </a:lnTo>
                  <a:lnTo>
                    <a:pt x="252743" y="117889"/>
                  </a:lnTo>
                  <a:lnTo>
                    <a:pt x="268852" y="138558"/>
                  </a:lnTo>
                  <a:lnTo>
                    <a:pt x="271589" y="146565"/>
                  </a:lnTo>
                  <a:lnTo>
                    <a:pt x="273642" y="149230"/>
                  </a:lnTo>
                  <a:lnTo>
                    <a:pt x="283838" y="153857"/>
                  </a:lnTo>
                  <a:lnTo>
                    <a:pt x="291458" y="148030"/>
                  </a:lnTo>
                  <a:lnTo>
                    <a:pt x="302094" y="137925"/>
                  </a:lnTo>
                  <a:lnTo>
                    <a:pt x="306207" y="130409"/>
                  </a:lnTo>
                  <a:lnTo>
                    <a:pt x="309358" y="122659"/>
                  </a:lnTo>
                  <a:lnTo>
                    <a:pt x="340024" y="85763"/>
                  </a:lnTo>
                  <a:lnTo>
                    <a:pt x="347718" y="61790"/>
                  </a:lnTo>
                  <a:lnTo>
                    <a:pt x="357122" y="474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9" name="SMARTInkShape-Group110"/>
          <p:cNvGrpSpPr/>
          <p:nvPr/>
        </p:nvGrpSpPr>
        <p:grpSpPr>
          <a:xfrm>
            <a:off x="2417459" y="2357438"/>
            <a:ext cx="759146" cy="402400"/>
            <a:chOff x="2417459" y="2357438"/>
            <a:chExt cx="759146" cy="402400"/>
          </a:xfrm>
        </p:grpSpPr>
        <p:sp>
          <p:nvSpPr>
            <p:cNvPr id="14" name="SMARTInkShape-952"/>
            <p:cNvSpPr/>
            <p:nvPr/>
          </p:nvSpPr>
          <p:spPr>
            <a:xfrm>
              <a:off x="2417459" y="2440986"/>
              <a:ext cx="249542" cy="166484"/>
            </a:xfrm>
            <a:custGeom>
              <a:avLst/>
              <a:gdLst/>
              <a:ahLst/>
              <a:cxnLst/>
              <a:rect l="0" t="0" r="0" b="0"/>
              <a:pathLst>
                <a:path w="249542" h="166484">
                  <a:moveTo>
                    <a:pt x="11416" y="47420"/>
                  </a:moveTo>
                  <a:lnTo>
                    <a:pt x="1165" y="47420"/>
                  </a:lnTo>
                  <a:lnTo>
                    <a:pt x="613" y="48743"/>
                  </a:lnTo>
                  <a:lnTo>
                    <a:pt x="0" y="53741"/>
                  </a:lnTo>
                  <a:lnTo>
                    <a:pt x="1160" y="55603"/>
                  </a:lnTo>
                  <a:lnTo>
                    <a:pt x="3255" y="56844"/>
                  </a:lnTo>
                  <a:lnTo>
                    <a:pt x="11664" y="59000"/>
                  </a:lnTo>
                  <a:lnTo>
                    <a:pt x="62568" y="59323"/>
                  </a:lnTo>
                  <a:lnTo>
                    <a:pt x="70751" y="55797"/>
                  </a:lnTo>
                  <a:lnTo>
                    <a:pt x="78798" y="51143"/>
                  </a:lnTo>
                  <a:lnTo>
                    <a:pt x="86783" y="49075"/>
                  </a:lnTo>
                  <a:lnTo>
                    <a:pt x="89442" y="47200"/>
                  </a:lnTo>
                  <a:lnTo>
                    <a:pt x="91215" y="44628"/>
                  </a:lnTo>
                  <a:lnTo>
                    <a:pt x="93184" y="38242"/>
                  </a:lnTo>
                  <a:lnTo>
                    <a:pt x="94552" y="19475"/>
                  </a:lnTo>
                  <a:lnTo>
                    <a:pt x="91140" y="11629"/>
                  </a:lnTo>
                  <a:lnTo>
                    <a:pt x="84490" y="2133"/>
                  </a:lnTo>
                  <a:lnTo>
                    <a:pt x="80053" y="834"/>
                  </a:lnTo>
                  <a:lnTo>
                    <a:pt x="66425" y="0"/>
                  </a:lnTo>
                  <a:lnTo>
                    <a:pt x="58795" y="3414"/>
                  </a:lnTo>
                  <a:lnTo>
                    <a:pt x="54908" y="6177"/>
                  </a:lnTo>
                  <a:lnTo>
                    <a:pt x="50590" y="12774"/>
                  </a:lnTo>
                  <a:lnTo>
                    <a:pt x="47347" y="20116"/>
                  </a:lnTo>
                  <a:lnTo>
                    <a:pt x="28284" y="51676"/>
                  </a:lnTo>
                  <a:lnTo>
                    <a:pt x="25528" y="61659"/>
                  </a:lnTo>
                  <a:lnTo>
                    <a:pt x="26115" y="66173"/>
                  </a:lnTo>
                  <a:lnTo>
                    <a:pt x="30296" y="74717"/>
                  </a:lnTo>
                  <a:lnTo>
                    <a:pt x="63088" y="110908"/>
                  </a:lnTo>
                  <a:lnTo>
                    <a:pt x="81260" y="122823"/>
                  </a:lnTo>
                  <a:lnTo>
                    <a:pt x="103401" y="128411"/>
                  </a:lnTo>
                  <a:lnTo>
                    <a:pt x="150384" y="130558"/>
                  </a:lnTo>
                  <a:lnTo>
                    <a:pt x="162697" y="127144"/>
                  </a:lnTo>
                  <a:lnTo>
                    <a:pt x="199126" y="110161"/>
                  </a:lnTo>
                  <a:lnTo>
                    <a:pt x="204025" y="109091"/>
                  </a:lnTo>
                  <a:lnTo>
                    <a:pt x="207291" y="107055"/>
                  </a:lnTo>
                  <a:lnTo>
                    <a:pt x="209468" y="104375"/>
                  </a:lnTo>
                  <a:lnTo>
                    <a:pt x="213210" y="97869"/>
                  </a:lnTo>
                  <a:lnTo>
                    <a:pt x="223819" y="85340"/>
                  </a:lnTo>
                  <a:lnTo>
                    <a:pt x="225561" y="73081"/>
                  </a:lnTo>
                  <a:lnTo>
                    <a:pt x="225724" y="59865"/>
                  </a:lnTo>
                  <a:lnTo>
                    <a:pt x="232587" y="59433"/>
                  </a:lnTo>
                  <a:lnTo>
                    <a:pt x="225831" y="59328"/>
                  </a:lnTo>
                  <a:lnTo>
                    <a:pt x="237635" y="59327"/>
                  </a:lnTo>
                  <a:lnTo>
                    <a:pt x="237635" y="110938"/>
                  </a:lnTo>
                  <a:lnTo>
                    <a:pt x="249541" y="1664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SMARTInkShape-953"/>
            <p:cNvSpPr/>
            <p:nvPr/>
          </p:nvSpPr>
          <p:spPr>
            <a:xfrm>
              <a:off x="2667000" y="2488406"/>
              <a:ext cx="141644" cy="271432"/>
            </a:xfrm>
            <a:custGeom>
              <a:avLst/>
              <a:gdLst/>
              <a:ahLst/>
              <a:cxnLst/>
              <a:rect l="0" t="0" r="0" b="0"/>
              <a:pathLst>
                <a:path w="141644" h="271432">
                  <a:moveTo>
                    <a:pt x="130969" y="0"/>
                  </a:moveTo>
                  <a:lnTo>
                    <a:pt x="102981" y="0"/>
                  </a:lnTo>
                  <a:lnTo>
                    <a:pt x="100404" y="1323"/>
                  </a:lnTo>
                  <a:lnTo>
                    <a:pt x="98686" y="3528"/>
                  </a:lnTo>
                  <a:lnTo>
                    <a:pt x="97541" y="6321"/>
                  </a:lnTo>
                  <a:lnTo>
                    <a:pt x="95454" y="8183"/>
                  </a:lnTo>
                  <a:lnTo>
                    <a:pt x="82600" y="14699"/>
                  </a:lnTo>
                  <a:lnTo>
                    <a:pt x="78879" y="17737"/>
                  </a:lnTo>
                  <a:lnTo>
                    <a:pt x="74745" y="28168"/>
                  </a:lnTo>
                  <a:lnTo>
                    <a:pt x="71495" y="63860"/>
                  </a:lnTo>
                  <a:lnTo>
                    <a:pt x="72799" y="66386"/>
                  </a:lnTo>
                  <a:lnTo>
                    <a:pt x="74990" y="68070"/>
                  </a:lnTo>
                  <a:lnTo>
                    <a:pt x="82855" y="71240"/>
                  </a:lnTo>
                  <a:lnTo>
                    <a:pt x="104998" y="71433"/>
                  </a:lnTo>
                  <a:lnTo>
                    <a:pt x="116235" y="79619"/>
                  </a:lnTo>
                  <a:lnTo>
                    <a:pt x="123539" y="81689"/>
                  </a:lnTo>
                  <a:lnTo>
                    <a:pt x="126015" y="83563"/>
                  </a:lnTo>
                  <a:lnTo>
                    <a:pt x="136637" y="106091"/>
                  </a:lnTo>
                  <a:lnTo>
                    <a:pt x="141643" y="135511"/>
                  </a:lnTo>
                  <a:lnTo>
                    <a:pt x="141444" y="182613"/>
                  </a:lnTo>
                  <a:lnTo>
                    <a:pt x="126289" y="222257"/>
                  </a:lnTo>
                  <a:lnTo>
                    <a:pt x="115219" y="234600"/>
                  </a:lnTo>
                  <a:lnTo>
                    <a:pt x="63275" y="265700"/>
                  </a:lnTo>
                  <a:lnTo>
                    <a:pt x="39621" y="271431"/>
                  </a:lnTo>
                  <a:lnTo>
                    <a:pt x="23783" y="269244"/>
                  </a:lnTo>
                  <a:lnTo>
                    <a:pt x="0"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MARTInkShape-954"/>
            <p:cNvSpPr/>
            <p:nvPr/>
          </p:nvSpPr>
          <p:spPr>
            <a:xfrm>
              <a:off x="2893232" y="2490775"/>
              <a:ext cx="119050" cy="152414"/>
            </a:xfrm>
            <a:custGeom>
              <a:avLst/>
              <a:gdLst/>
              <a:ahLst/>
              <a:cxnLst/>
              <a:rect l="0" t="0" r="0" b="0"/>
              <a:pathLst>
                <a:path w="119050" h="152414">
                  <a:moveTo>
                    <a:pt x="11893" y="57163"/>
                  </a:moveTo>
                  <a:lnTo>
                    <a:pt x="11893" y="63483"/>
                  </a:lnTo>
                  <a:lnTo>
                    <a:pt x="8365" y="70114"/>
                  </a:lnTo>
                  <a:lnTo>
                    <a:pt x="3710" y="77471"/>
                  </a:lnTo>
                  <a:lnTo>
                    <a:pt x="1090" y="90373"/>
                  </a:lnTo>
                  <a:lnTo>
                    <a:pt x="0" y="144331"/>
                  </a:lnTo>
                  <a:lnTo>
                    <a:pt x="1318" y="147025"/>
                  </a:lnTo>
                  <a:lnTo>
                    <a:pt x="3520" y="148821"/>
                  </a:lnTo>
                  <a:lnTo>
                    <a:pt x="6311" y="150018"/>
                  </a:lnTo>
                  <a:lnTo>
                    <a:pt x="8172" y="149493"/>
                  </a:lnTo>
                  <a:lnTo>
                    <a:pt x="9412" y="147821"/>
                  </a:lnTo>
                  <a:lnTo>
                    <a:pt x="11403" y="141951"/>
                  </a:lnTo>
                  <a:lnTo>
                    <a:pt x="11889" y="82687"/>
                  </a:lnTo>
                  <a:lnTo>
                    <a:pt x="24019" y="38755"/>
                  </a:lnTo>
                  <a:lnTo>
                    <a:pt x="33005" y="21727"/>
                  </a:lnTo>
                  <a:lnTo>
                    <a:pt x="33905" y="17664"/>
                  </a:lnTo>
                  <a:lnTo>
                    <a:pt x="45799" y="0"/>
                  </a:lnTo>
                  <a:lnTo>
                    <a:pt x="47726" y="533"/>
                  </a:lnTo>
                  <a:lnTo>
                    <a:pt x="56759" y="6281"/>
                  </a:lnTo>
                  <a:lnTo>
                    <a:pt x="64024" y="8090"/>
                  </a:lnTo>
                  <a:lnTo>
                    <a:pt x="66491" y="11218"/>
                  </a:lnTo>
                  <a:lnTo>
                    <a:pt x="73977" y="31722"/>
                  </a:lnTo>
                  <a:lnTo>
                    <a:pt x="99355" y="77608"/>
                  </a:lnTo>
                  <a:lnTo>
                    <a:pt x="109645" y="113246"/>
                  </a:lnTo>
                  <a:lnTo>
                    <a:pt x="114870" y="123099"/>
                  </a:lnTo>
                  <a:lnTo>
                    <a:pt x="118224" y="140204"/>
                  </a:lnTo>
                  <a:lnTo>
                    <a:pt x="119049" y="1524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SMARTInkShape-955"/>
            <p:cNvSpPr/>
            <p:nvPr/>
          </p:nvSpPr>
          <p:spPr>
            <a:xfrm>
              <a:off x="2726531" y="2357438"/>
              <a:ext cx="1" cy="11907"/>
            </a:xfrm>
            <a:custGeom>
              <a:avLst/>
              <a:gdLst/>
              <a:ahLst/>
              <a:cxnLst/>
              <a:rect l="0" t="0" r="0" b="0"/>
              <a:pathLst>
                <a:path w="1" h="11907">
                  <a:moveTo>
                    <a:pt x="0" y="0"/>
                  </a:move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MARTInkShape-956"/>
            <p:cNvSpPr/>
            <p:nvPr/>
          </p:nvSpPr>
          <p:spPr>
            <a:xfrm>
              <a:off x="3048756" y="2514066"/>
              <a:ext cx="127849" cy="117216"/>
            </a:xfrm>
            <a:custGeom>
              <a:avLst/>
              <a:gdLst/>
              <a:ahLst/>
              <a:cxnLst/>
              <a:rect l="0" t="0" r="0" b="0"/>
              <a:pathLst>
                <a:path w="127849" h="117216">
                  <a:moveTo>
                    <a:pt x="23057" y="33872"/>
                  </a:moveTo>
                  <a:lnTo>
                    <a:pt x="12805" y="33872"/>
                  </a:lnTo>
                  <a:lnTo>
                    <a:pt x="17961" y="40192"/>
                  </a:lnTo>
                  <a:lnTo>
                    <a:pt x="24320" y="43295"/>
                  </a:lnTo>
                  <a:lnTo>
                    <a:pt x="62336" y="45713"/>
                  </a:lnTo>
                  <a:lnTo>
                    <a:pt x="84908" y="45765"/>
                  </a:lnTo>
                  <a:lnTo>
                    <a:pt x="93761" y="42244"/>
                  </a:lnTo>
                  <a:lnTo>
                    <a:pt x="102106" y="37593"/>
                  </a:lnTo>
                  <a:lnTo>
                    <a:pt x="114241" y="33651"/>
                  </a:lnTo>
                  <a:lnTo>
                    <a:pt x="122232" y="28041"/>
                  </a:lnTo>
                  <a:lnTo>
                    <a:pt x="126666" y="21138"/>
                  </a:lnTo>
                  <a:lnTo>
                    <a:pt x="127848" y="17445"/>
                  </a:lnTo>
                  <a:lnTo>
                    <a:pt x="127314" y="14983"/>
                  </a:lnTo>
                  <a:lnTo>
                    <a:pt x="125634" y="13342"/>
                  </a:lnTo>
                  <a:lnTo>
                    <a:pt x="120240" y="10195"/>
                  </a:lnTo>
                  <a:lnTo>
                    <a:pt x="109766" y="2309"/>
                  </a:lnTo>
                  <a:lnTo>
                    <a:pt x="102164" y="0"/>
                  </a:lnTo>
                  <a:lnTo>
                    <a:pt x="46549" y="12923"/>
                  </a:lnTo>
                  <a:lnTo>
                    <a:pt x="26489" y="22814"/>
                  </a:lnTo>
                  <a:lnTo>
                    <a:pt x="16645" y="31603"/>
                  </a:lnTo>
                  <a:lnTo>
                    <a:pt x="4988" y="50103"/>
                  </a:lnTo>
                  <a:lnTo>
                    <a:pt x="946" y="64551"/>
                  </a:lnTo>
                  <a:lnTo>
                    <a:pt x="0" y="73083"/>
                  </a:lnTo>
                  <a:lnTo>
                    <a:pt x="3108" y="81285"/>
                  </a:lnTo>
                  <a:lnTo>
                    <a:pt x="34963" y="1172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3" name="SMARTInkShape-Group111"/>
          <p:cNvGrpSpPr/>
          <p:nvPr/>
        </p:nvGrpSpPr>
        <p:grpSpPr>
          <a:xfrm>
            <a:off x="10513285" y="310119"/>
            <a:ext cx="702404" cy="449972"/>
            <a:chOff x="10513285" y="310119"/>
            <a:chExt cx="702404" cy="449972"/>
          </a:xfrm>
        </p:grpSpPr>
        <p:sp>
          <p:nvSpPr>
            <p:cNvPr id="20" name="SMARTInkShape-957"/>
            <p:cNvSpPr/>
            <p:nvPr/>
          </p:nvSpPr>
          <p:spPr>
            <a:xfrm>
              <a:off x="10513285" y="381000"/>
              <a:ext cx="333310" cy="379091"/>
            </a:xfrm>
            <a:custGeom>
              <a:avLst/>
              <a:gdLst/>
              <a:ahLst/>
              <a:cxnLst/>
              <a:rect l="0" t="0" r="0" b="0"/>
              <a:pathLst>
                <a:path w="333310" h="379091">
                  <a:moveTo>
                    <a:pt x="333309" y="0"/>
                  </a:moveTo>
                  <a:lnTo>
                    <a:pt x="323057" y="0"/>
                  </a:lnTo>
                  <a:lnTo>
                    <a:pt x="312224" y="8182"/>
                  </a:lnTo>
                  <a:lnTo>
                    <a:pt x="304976" y="10251"/>
                  </a:lnTo>
                  <a:lnTo>
                    <a:pt x="272659" y="15216"/>
                  </a:lnTo>
                  <a:lnTo>
                    <a:pt x="216631" y="36009"/>
                  </a:lnTo>
                  <a:lnTo>
                    <a:pt x="198108" y="42462"/>
                  </a:lnTo>
                  <a:lnTo>
                    <a:pt x="138714" y="56677"/>
                  </a:lnTo>
                  <a:lnTo>
                    <a:pt x="80517" y="79473"/>
                  </a:lnTo>
                  <a:lnTo>
                    <a:pt x="55854" y="89987"/>
                  </a:lnTo>
                  <a:lnTo>
                    <a:pt x="33113" y="95014"/>
                  </a:lnTo>
                  <a:lnTo>
                    <a:pt x="17409" y="104293"/>
                  </a:lnTo>
                  <a:lnTo>
                    <a:pt x="2496" y="116856"/>
                  </a:lnTo>
                  <a:lnTo>
                    <a:pt x="1073" y="121610"/>
                  </a:lnTo>
                  <a:lnTo>
                    <a:pt x="0" y="146993"/>
                  </a:lnTo>
                  <a:lnTo>
                    <a:pt x="1301" y="149589"/>
                  </a:lnTo>
                  <a:lnTo>
                    <a:pt x="3492" y="151320"/>
                  </a:lnTo>
                  <a:lnTo>
                    <a:pt x="9452" y="154566"/>
                  </a:lnTo>
                  <a:lnTo>
                    <a:pt x="31823" y="173632"/>
                  </a:lnTo>
                  <a:lnTo>
                    <a:pt x="47585" y="181141"/>
                  </a:lnTo>
                  <a:lnTo>
                    <a:pt x="51546" y="184261"/>
                  </a:lnTo>
                  <a:lnTo>
                    <a:pt x="63001" y="187727"/>
                  </a:lnTo>
                  <a:lnTo>
                    <a:pt x="115235" y="196658"/>
                  </a:lnTo>
                  <a:lnTo>
                    <a:pt x="170602" y="211575"/>
                  </a:lnTo>
                  <a:lnTo>
                    <a:pt x="210279" y="230350"/>
                  </a:lnTo>
                  <a:lnTo>
                    <a:pt x="222626" y="241725"/>
                  </a:lnTo>
                  <a:lnTo>
                    <a:pt x="244209" y="270104"/>
                  </a:lnTo>
                  <a:lnTo>
                    <a:pt x="247407" y="283647"/>
                  </a:lnTo>
                  <a:lnTo>
                    <a:pt x="245300" y="298485"/>
                  </a:lnTo>
                  <a:lnTo>
                    <a:pt x="236676" y="318187"/>
                  </a:lnTo>
                  <a:lnTo>
                    <a:pt x="215590" y="343016"/>
                  </a:lnTo>
                  <a:lnTo>
                    <a:pt x="193626" y="359309"/>
                  </a:lnTo>
                  <a:lnTo>
                    <a:pt x="136458" y="374555"/>
                  </a:lnTo>
                  <a:lnTo>
                    <a:pt x="105209" y="379090"/>
                  </a:lnTo>
                  <a:lnTo>
                    <a:pt x="89497" y="376623"/>
                  </a:lnTo>
                  <a:lnTo>
                    <a:pt x="71371" y="3690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SMARTInkShape-958"/>
            <p:cNvSpPr/>
            <p:nvPr/>
          </p:nvSpPr>
          <p:spPr>
            <a:xfrm>
              <a:off x="10870406" y="333375"/>
              <a:ext cx="23814" cy="238126"/>
            </a:xfrm>
            <a:custGeom>
              <a:avLst/>
              <a:gdLst/>
              <a:ahLst/>
              <a:cxnLst/>
              <a:rect l="0" t="0" r="0" b="0"/>
              <a:pathLst>
                <a:path w="23814" h="238126">
                  <a:moveTo>
                    <a:pt x="23813" y="0"/>
                  </a:moveTo>
                  <a:lnTo>
                    <a:pt x="23813" y="16572"/>
                  </a:lnTo>
                  <a:lnTo>
                    <a:pt x="20285" y="24122"/>
                  </a:lnTo>
                  <a:lnTo>
                    <a:pt x="17492" y="27988"/>
                  </a:lnTo>
                  <a:lnTo>
                    <a:pt x="13561" y="46069"/>
                  </a:lnTo>
                  <a:lnTo>
                    <a:pt x="8597" y="93085"/>
                  </a:lnTo>
                  <a:lnTo>
                    <a:pt x="2547" y="121949"/>
                  </a:lnTo>
                  <a:lnTo>
                    <a:pt x="223" y="177802"/>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MARTInkShape-959"/>
            <p:cNvSpPr/>
            <p:nvPr/>
          </p:nvSpPr>
          <p:spPr>
            <a:xfrm>
              <a:off x="10810875" y="310119"/>
              <a:ext cx="404814" cy="273288"/>
            </a:xfrm>
            <a:custGeom>
              <a:avLst/>
              <a:gdLst/>
              <a:ahLst/>
              <a:cxnLst/>
              <a:rect l="0" t="0" r="0" b="0"/>
              <a:pathLst>
                <a:path w="404814" h="273288">
                  <a:moveTo>
                    <a:pt x="0" y="154225"/>
                  </a:moveTo>
                  <a:lnTo>
                    <a:pt x="6321" y="154225"/>
                  </a:lnTo>
                  <a:lnTo>
                    <a:pt x="50879" y="164476"/>
                  </a:lnTo>
                  <a:lnTo>
                    <a:pt x="87711" y="164481"/>
                  </a:lnTo>
                  <a:lnTo>
                    <a:pt x="145659" y="153976"/>
                  </a:lnTo>
                  <a:lnTo>
                    <a:pt x="193042" y="134011"/>
                  </a:lnTo>
                  <a:lnTo>
                    <a:pt x="203977" y="126279"/>
                  </a:lnTo>
                  <a:lnTo>
                    <a:pt x="217570" y="108168"/>
                  </a:lnTo>
                  <a:lnTo>
                    <a:pt x="223656" y="92365"/>
                  </a:lnTo>
                  <a:lnTo>
                    <a:pt x="226152" y="33382"/>
                  </a:lnTo>
                  <a:lnTo>
                    <a:pt x="226219" y="0"/>
                  </a:lnTo>
                  <a:lnTo>
                    <a:pt x="218036" y="17241"/>
                  </a:lnTo>
                  <a:lnTo>
                    <a:pt x="215047" y="38286"/>
                  </a:lnTo>
                  <a:lnTo>
                    <a:pt x="214356" y="97228"/>
                  </a:lnTo>
                  <a:lnTo>
                    <a:pt x="214316" y="149782"/>
                  </a:lnTo>
                  <a:lnTo>
                    <a:pt x="212990" y="181912"/>
                  </a:lnTo>
                  <a:lnTo>
                    <a:pt x="202897" y="239182"/>
                  </a:lnTo>
                  <a:lnTo>
                    <a:pt x="202436" y="255732"/>
                  </a:lnTo>
                  <a:lnTo>
                    <a:pt x="202406" y="219986"/>
                  </a:lnTo>
                  <a:lnTo>
                    <a:pt x="205935" y="212997"/>
                  </a:lnTo>
                  <a:lnTo>
                    <a:pt x="210589" y="205481"/>
                  </a:lnTo>
                  <a:lnTo>
                    <a:pt x="214533" y="193812"/>
                  </a:lnTo>
                  <a:lnTo>
                    <a:pt x="220142" y="185930"/>
                  </a:lnTo>
                  <a:lnTo>
                    <a:pt x="227045" y="181545"/>
                  </a:lnTo>
                  <a:lnTo>
                    <a:pt x="230738" y="180376"/>
                  </a:lnTo>
                  <a:lnTo>
                    <a:pt x="233201" y="178273"/>
                  </a:lnTo>
                  <a:lnTo>
                    <a:pt x="235937" y="172410"/>
                  </a:lnTo>
                  <a:lnTo>
                    <a:pt x="237989" y="170317"/>
                  </a:lnTo>
                  <a:lnTo>
                    <a:pt x="243798" y="167991"/>
                  </a:lnTo>
                  <a:lnTo>
                    <a:pt x="247199" y="168694"/>
                  </a:lnTo>
                  <a:lnTo>
                    <a:pt x="262162" y="175800"/>
                  </a:lnTo>
                  <a:lnTo>
                    <a:pt x="277437" y="180902"/>
                  </a:lnTo>
                  <a:lnTo>
                    <a:pt x="318257" y="202101"/>
                  </a:lnTo>
                  <a:lnTo>
                    <a:pt x="377698" y="246999"/>
                  </a:lnTo>
                  <a:lnTo>
                    <a:pt x="404813" y="2732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3" name="SMARTInkShape-Group112"/>
          <p:cNvGrpSpPr/>
          <p:nvPr/>
        </p:nvGrpSpPr>
        <p:grpSpPr>
          <a:xfrm>
            <a:off x="381000" y="2536031"/>
            <a:ext cx="1333501" cy="678658"/>
            <a:chOff x="381000" y="2536031"/>
            <a:chExt cx="1333501" cy="678658"/>
          </a:xfrm>
        </p:grpSpPr>
        <p:sp>
          <p:nvSpPr>
            <p:cNvPr id="24" name="SMARTInkShape-960"/>
            <p:cNvSpPr/>
            <p:nvPr/>
          </p:nvSpPr>
          <p:spPr>
            <a:xfrm>
              <a:off x="381000" y="2536031"/>
              <a:ext cx="11907" cy="11908"/>
            </a:xfrm>
            <a:custGeom>
              <a:avLst/>
              <a:gdLst/>
              <a:ahLst/>
              <a:cxnLst/>
              <a:rect l="0" t="0" r="0" b="0"/>
              <a:pathLst>
                <a:path w="11907" h="11908">
                  <a:moveTo>
                    <a:pt x="11906" y="0"/>
                  </a:moveTo>
                  <a:lnTo>
                    <a:pt x="0" y="11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SMARTInkShape-961"/>
            <p:cNvSpPr/>
            <p:nvPr/>
          </p:nvSpPr>
          <p:spPr>
            <a:xfrm>
              <a:off x="392906" y="2976563"/>
              <a:ext cx="11908" cy="23813"/>
            </a:xfrm>
            <a:custGeom>
              <a:avLst/>
              <a:gdLst/>
              <a:ahLst/>
              <a:cxnLst/>
              <a:rect l="0" t="0" r="0" b="0"/>
              <a:pathLst>
                <a:path w="11908" h="23813">
                  <a:moveTo>
                    <a:pt x="11907" y="0"/>
                  </a:moveTo>
                  <a:lnTo>
                    <a:pt x="1655" y="0"/>
                  </a:lnTo>
                  <a:lnTo>
                    <a:pt x="1104" y="1322"/>
                  </a:lnTo>
                  <a:lnTo>
                    <a:pt x="0" y="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SMARTInkShape-962"/>
            <p:cNvSpPr/>
            <p:nvPr/>
          </p:nvSpPr>
          <p:spPr>
            <a:xfrm>
              <a:off x="559594" y="2881313"/>
              <a:ext cx="23813" cy="285751"/>
            </a:xfrm>
            <a:custGeom>
              <a:avLst/>
              <a:gdLst/>
              <a:ahLst/>
              <a:cxnLst/>
              <a:rect l="0" t="0" r="0" b="0"/>
              <a:pathLst>
                <a:path w="23813" h="285751">
                  <a:moveTo>
                    <a:pt x="0" y="0"/>
                  </a:moveTo>
                  <a:lnTo>
                    <a:pt x="0" y="56422"/>
                  </a:lnTo>
                  <a:lnTo>
                    <a:pt x="0" y="112498"/>
                  </a:lnTo>
                  <a:lnTo>
                    <a:pt x="0" y="169557"/>
                  </a:lnTo>
                  <a:lnTo>
                    <a:pt x="1323" y="218184"/>
                  </a:lnTo>
                  <a:lnTo>
                    <a:pt x="9505" y="240742"/>
                  </a:lnTo>
                  <a:lnTo>
                    <a:pt x="20594" y="260886"/>
                  </a:lnTo>
                  <a:lnTo>
                    <a:pt x="23812"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SMARTInkShape-963"/>
            <p:cNvSpPr/>
            <p:nvPr/>
          </p:nvSpPr>
          <p:spPr>
            <a:xfrm>
              <a:off x="559594" y="2869406"/>
              <a:ext cx="207164" cy="316253"/>
            </a:xfrm>
            <a:custGeom>
              <a:avLst/>
              <a:gdLst/>
              <a:ahLst/>
              <a:cxnLst/>
              <a:rect l="0" t="0" r="0" b="0"/>
              <a:pathLst>
                <a:path w="207164" h="316253">
                  <a:moveTo>
                    <a:pt x="0" y="0"/>
                  </a:moveTo>
                  <a:lnTo>
                    <a:pt x="12641" y="0"/>
                  </a:lnTo>
                  <a:lnTo>
                    <a:pt x="25903" y="7056"/>
                  </a:lnTo>
                  <a:lnTo>
                    <a:pt x="65098" y="31112"/>
                  </a:lnTo>
                  <a:lnTo>
                    <a:pt x="104728" y="51027"/>
                  </a:lnTo>
                  <a:lnTo>
                    <a:pt x="162576" y="103387"/>
                  </a:lnTo>
                  <a:lnTo>
                    <a:pt x="197964" y="158762"/>
                  </a:lnTo>
                  <a:lnTo>
                    <a:pt x="206165" y="174630"/>
                  </a:lnTo>
                  <a:lnTo>
                    <a:pt x="207163" y="190503"/>
                  </a:lnTo>
                  <a:lnTo>
                    <a:pt x="196364" y="246063"/>
                  </a:lnTo>
                  <a:lnTo>
                    <a:pt x="186051" y="258410"/>
                  </a:lnTo>
                  <a:lnTo>
                    <a:pt x="135009" y="303030"/>
                  </a:lnTo>
                  <a:lnTo>
                    <a:pt x="109914" y="308273"/>
                  </a:lnTo>
                  <a:lnTo>
                    <a:pt x="99121" y="310312"/>
                  </a:lnTo>
                  <a:lnTo>
                    <a:pt x="85505" y="315628"/>
                  </a:lnTo>
                  <a:lnTo>
                    <a:pt x="79493" y="316252"/>
                  </a:lnTo>
                  <a:lnTo>
                    <a:pt x="47625"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SMARTInkShape-964"/>
            <p:cNvSpPr/>
            <p:nvPr/>
          </p:nvSpPr>
          <p:spPr>
            <a:xfrm>
              <a:off x="857250" y="2952750"/>
              <a:ext cx="130970" cy="249317"/>
            </a:xfrm>
            <a:custGeom>
              <a:avLst/>
              <a:gdLst/>
              <a:ahLst/>
              <a:cxnLst/>
              <a:rect l="0" t="0" r="0" b="0"/>
              <a:pathLst>
                <a:path w="130970" h="249317">
                  <a:moveTo>
                    <a:pt x="0" y="35719"/>
                  </a:moveTo>
                  <a:lnTo>
                    <a:pt x="0" y="88921"/>
                  </a:lnTo>
                  <a:lnTo>
                    <a:pt x="0" y="142969"/>
                  </a:lnTo>
                  <a:lnTo>
                    <a:pt x="1323" y="182575"/>
                  </a:lnTo>
                  <a:lnTo>
                    <a:pt x="11416" y="229491"/>
                  </a:lnTo>
                  <a:lnTo>
                    <a:pt x="11894" y="249316"/>
                  </a:lnTo>
                  <a:lnTo>
                    <a:pt x="11906" y="193607"/>
                  </a:lnTo>
                  <a:lnTo>
                    <a:pt x="11906" y="134425"/>
                  </a:lnTo>
                  <a:lnTo>
                    <a:pt x="13229" y="103086"/>
                  </a:lnTo>
                  <a:lnTo>
                    <a:pt x="26605" y="51147"/>
                  </a:lnTo>
                  <a:lnTo>
                    <a:pt x="40239" y="26125"/>
                  </a:lnTo>
                  <a:lnTo>
                    <a:pt x="45347" y="21385"/>
                  </a:lnTo>
                  <a:lnTo>
                    <a:pt x="79627" y="4556"/>
                  </a:lnTo>
                  <a:lnTo>
                    <a:pt x="13096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SMARTInkShape-965"/>
            <p:cNvSpPr/>
            <p:nvPr/>
          </p:nvSpPr>
          <p:spPr>
            <a:xfrm>
              <a:off x="1025812" y="3024188"/>
              <a:ext cx="200533" cy="190501"/>
            </a:xfrm>
            <a:custGeom>
              <a:avLst/>
              <a:gdLst/>
              <a:ahLst/>
              <a:cxnLst/>
              <a:rect l="0" t="0" r="0" b="0"/>
              <a:pathLst>
                <a:path w="200533" h="190501">
                  <a:moveTo>
                    <a:pt x="129094" y="0"/>
                  </a:moveTo>
                  <a:lnTo>
                    <a:pt x="101107" y="0"/>
                  </a:lnTo>
                  <a:lnTo>
                    <a:pt x="93284" y="3528"/>
                  </a:lnTo>
                  <a:lnTo>
                    <a:pt x="85397" y="8182"/>
                  </a:lnTo>
                  <a:lnTo>
                    <a:pt x="73520" y="12126"/>
                  </a:lnTo>
                  <a:lnTo>
                    <a:pt x="41536" y="33440"/>
                  </a:lnTo>
                  <a:lnTo>
                    <a:pt x="18460" y="68213"/>
                  </a:lnTo>
                  <a:lnTo>
                    <a:pt x="2342" y="112271"/>
                  </a:lnTo>
                  <a:lnTo>
                    <a:pt x="0" y="127509"/>
                  </a:lnTo>
                  <a:lnTo>
                    <a:pt x="2486" y="139573"/>
                  </a:lnTo>
                  <a:lnTo>
                    <a:pt x="11324" y="153803"/>
                  </a:lnTo>
                  <a:lnTo>
                    <a:pt x="27637" y="172254"/>
                  </a:lnTo>
                  <a:lnTo>
                    <a:pt x="34613" y="175776"/>
                  </a:lnTo>
                  <a:lnTo>
                    <a:pt x="38326" y="176715"/>
                  </a:lnTo>
                  <a:lnTo>
                    <a:pt x="42124" y="176018"/>
                  </a:lnTo>
                  <a:lnTo>
                    <a:pt x="53789" y="168717"/>
                  </a:lnTo>
                  <a:lnTo>
                    <a:pt x="77509" y="145350"/>
                  </a:lnTo>
                  <a:lnTo>
                    <a:pt x="109251" y="87099"/>
                  </a:lnTo>
                  <a:lnTo>
                    <a:pt x="125567" y="51124"/>
                  </a:lnTo>
                  <a:lnTo>
                    <a:pt x="139139" y="9797"/>
                  </a:lnTo>
                  <a:lnTo>
                    <a:pt x="141082" y="6531"/>
                  </a:lnTo>
                  <a:lnTo>
                    <a:pt x="143701" y="4354"/>
                  </a:lnTo>
                  <a:lnTo>
                    <a:pt x="152747" y="75"/>
                  </a:lnTo>
                  <a:lnTo>
                    <a:pt x="152893" y="16578"/>
                  </a:lnTo>
                  <a:lnTo>
                    <a:pt x="156428" y="24125"/>
                  </a:lnTo>
                  <a:lnTo>
                    <a:pt x="159223" y="27989"/>
                  </a:lnTo>
                  <a:lnTo>
                    <a:pt x="163157" y="46069"/>
                  </a:lnTo>
                  <a:lnTo>
                    <a:pt x="168123" y="83661"/>
                  </a:lnTo>
                  <a:lnTo>
                    <a:pt x="174172" y="107250"/>
                  </a:lnTo>
                  <a:lnTo>
                    <a:pt x="179492" y="130997"/>
                  </a:lnTo>
                  <a:lnTo>
                    <a:pt x="186821" y="156403"/>
                  </a:lnTo>
                  <a:lnTo>
                    <a:pt x="188091" y="169960"/>
                  </a:lnTo>
                  <a:lnTo>
                    <a:pt x="189592" y="172838"/>
                  </a:lnTo>
                  <a:lnTo>
                    <a:pt x="191916" y="174757"/>
                  </a:lnTo>
                  <a:lnTo>
                    <a:pt x="194788" y="176036"/>
                  </a:lnTo>
                  <a:lnTo>
                    <a:pt x="196702" y="178211"/>
                  </a:lnTo>
                  <a:lnTo>
                    <a:pt x="200532"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SMARTInkShape-966"/>
            <p:cNvSpPr/>
            <p:nvPr/>
          </p:nvSpPr>
          <p:spPr>
            <a:xfrm>
              <a:off x="1298859" y="2857500"/>
              <a:ext cx="22736" cy="309564"/>
            </a:xfrm>
            <a:custGeom>
              <a:avLst/>
              <a:gdLst/>
              <a:ahLst/>
              <a:cxnLst/>
              <a:rect l="0" t="0" r="0" b="0"/>
              <a:pathLst>
                <a:path w="22736" h="309564">
                  <a:moveTo>
                    <a:pt x="22735" y="0"/>
                  </a:moveTo>
                  <a:lnTo>
                    <a:pt x="4998" y="17737"/>
                  </a:lnTo>
                  <a:lnTo>
                    <a:pt x="1623" y="28167"/>
                  </a:lnTo>
                  <a:lnTo>
                    <a:pt x="723" y="34653"/>
                  </a:lnTo>
                  <a:lnTo>
                    <a:pt x="9831" y="88805"/>
                  </a:lnTo>
                  <a:lnTo>
                    <a:pt x="9210" y="119358"/>
                  </a:lnTo>
                  <a:lnTo>
                    <a:pt x="0" y="178516"/>
                  </a:lnTo>
                  <a:lnTo>
                    <a:pt x="340" y="236692"/>
                  </a:lnTo>
                  <a:lnTo>
                    <a:pt x="9734" y="277235"/>
                  </a:lnTo>
                  <a:lnTo>
                    <a:pt x="10829"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SMARTInkShape-967"/>
            <p:cNvSpPr/>
            <p:nvPr/>
          </p:nvSpPr>
          <p:spPr>
            <a:xfrm>
              <a:off x="1321612" y="2964656"/>
              <a:ext cx="142858" cy="250033"/>
            </a:xfrm>
            <a:custGeom>
              <a:avLst/>
              <a:gdLst/>
              <a:ahLst/>
              <a:cxnLst/>
              <a:rect l="0" t="0" r="0" b="0"/>
              <a:pathLst>
                <a:path w="142858" h="250033">
                  <a:moveTo>
                    <a:pt x="107138" y="0"/>
                  </a:moveTo>
                  <a:lnTo>
                    <a:pt x="100817" y="0"/>
                  </a:lnTo>
                  <a:lnTo>
                    <a:pt x="94186" y="3528"/>
                  </a:lnTo>
                  <a:lnTo>
                    <a:pt x="35698" y="59540"/>
                  </a:lnTo>
                  <a:lnTo>
                    <a:pt x="27762" y="66150"/>
                  </a:lnTo>
                  <a:lnTo>
                    <a:pt x="11888" y="73921"/>
                  </a:lnTo>
                  <a:lnTo>
                    <a:pt x="0" y="83329"/>
                  </a:lnTo>
                  <a:lnTo>
                    <a:pt x="27970" y="83344"/>
                  </a:lnTo>
                  <a:lnTo>
                    <a:pt x="35792" y="86872"/>
                  </a:lnTo>
                  <a:lnTo>
                    <a:pt x="87295" y="134956"/>
                  </a:lnTo>
                  <a:lnTo>
                    <a:pt x="101846" y="158999"/>
                  </a:lnTo>
                  <a:lnTo>
                    <a:pt x="121745" y="213513"/>
                  </a:lnTo>
                  <a:lnTo>
                    <a:pt x="126859" y="221894"/>
                  </a:lnTo>
                  <a:lnTo>
                    <a:pt x="130142" y="238055"/>
                  </a:lnTo>
                  <a:lnTo>
                    <a:pt x="130412" y="242047"/>
                  </a:lnTo>
                  <a:lnTo>
                    <a:pt x="131914" y="244709"/>
                  </a:lnTo>
                  <a:lnTo>
                    <a:pt x="134239" y="246483"/>
                  </a:lnTo>
                  <a:lnTo>
                    <a:pt x="142857"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SMARTInkShape-968"/>
            <p:cNvSpPr/>
            <p:nvPr/>
          </p:nvSpPr>
          <p:spPr>
            <a:xfrm>
              <a:off x="1536073" y="3037954"/>
              <a:ext cx="178428" cy="164779"/>
            </a:xfrm>
            <a:custGeom>
              <a:avLst/>
              <a:gdLst/>
              <a:ahLst/>
              <a:cxnLst/>
              <a:rect l="0" t="0" r="0" b="0"/>
              <a:pathLst>
                <a:path w="178428" h="164779">
                  <a:moveTo>
                    <a:pt x="35552" y="69577"/>
                  </a:moveTo>
                  <a:lnTo>
                    <a:pt x="75301" y="69577"/>
                  </a:lnTo>
                  <a:lnTo>
                    <a:pt x="83204" y="66049"/>
                  </a:lnTo>
                  <a:lnTo>
                    <a:pt x="100709" y="51841"/>
                  </a:lnTo>
                  <a:lnTo>
                    <a:pt x="104198" y="44937"/>
                  </a:lnTo>
                  <a:lnTo>
                    <a:pt x="105129" y="41245"/>
                  </a:lnTo>
                  <a:lnTo>
                    <a:pt x="112759" y="29726"/>
                  </a:lnTo>
                  <a:lnTo>
                    <a:pt x="113482" y="25812"/>
                  </a:lnTo>
                  <a:lnTo>
                    <a:pt x="112641" y="21880"/>
                  </a:lnTo>
                  <a:lnTo>
                    <a:pt x="110757" y="17935"/>
                  </a:lnTo>
                  <a:lnTo>
                    <a:pt x="108178" y="15305"/>
                  </a:lnTo>
                  <a:lnTo>
                    <a:pt x="83014" y="930"/>
                  </a:lnTo>
                  <a:lnTo>
                    <a:pt x="79100" y="0"/>
                  </a:lnTo>
                  <a:lnTo>
                    <a:pt x="75167" y="703"/>
                  </a:lnTo>
                  <a:lnTo>
                    <a:pt x="59350" y="7808"/>
                  </a:lnTo>
                  <a:lnTo>
                    <a:pt x="43926" y="12911"/>
                  </a:lnTo>
                  <a:lnTo>
                    <a:pt x="26127" y="22801"/>
                  </a:lnTo>
                  <a:lnTo>
                    <a:pt x="21331" y="26487"/>
                  </a:lnTo>
                  <a:lnTo>
                    <a:pt x="16002" y="37638"/>
                  </a:lnTo>
                  <a:lnTo>
                    <a:pt x="12311" y="50090"/>
                  </a:lnTo>
                  <a:lnTo>
                    <a:pt x="4118" y="65861"/>
                  </a:lnTo>
                  <a:lnTo>
                    <a:pt x="0" y="115053"/>
                  </a:lnTo>
                  <a:lnTo>
                    <a:pt x="3435" y="126389"/>
                  </a:lnTo>
                  <a:lnTo>
                    <a:pt x="16420" y="144446"/>
                  </a:lnTo>
                  <a:lnTo>
                    <a:pt x="23962" y="149154"/>
                  </a:lnTo>
                  <a:lnTo>
                    <a:pt x="70543" y="163994"/>
                  </a:lnTo>
                  <a:lnTo>
                    <a:pt x="99009" y="164778"/>
                  </a:lnTo>
                  <a:lnTo>
                    <a:pt x="117266" y="158492"/>
                  </a:lnTo>
                  <a:lnTo>
                    <a:pt x="138957" y="145839"/>
                  </a:lnTo>
                  <a:lnTo>
                    <a:pt x="157178" y="141121"/>
                  </a:lnTo>
                  <a:lnTo>
                    <a:pt x="160292" y="138440"/>
                  </a:lnTo>
                  <a:lnTo>
                    <a:pt x="178427" y="1172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34" name="SMARTInkShape-969"/>
          <p:cNvSpPr/>
          <p:nvPr/>
        </p:nvSpPr>
        <p:spPr>
          <a:xfrm>
            <a:off x="666750" y="3321869"/>
            <a:ext cx="940595" cy="23788"/>
          </a:xfrm>
          <a:custGeom>
            <a:avLst/>
            <a:gdLst/>
            <a:ahLst/>
            <a:cxnLst/>
            <a:rect l="0" t="0" r="0" b="0"/>
            <a:pathLst>
              <a:path w="940595" h="23788">
                <a:moveTo>
                  <a:pt x="0" y="23787"/>
                </a:moveTo>
                <a:lnTo>
                  <a:pt x="31799" y="4940"/>
                </a:lnTo>
                <a:lnTo>
                  <a:pt x="49991" y="1446"/>
                </a:lnTo>
                <a:lnTo>
                  <a:pt x="105374" y="0"/>
                </a:lnTo>
                <a:lnTo>
                  <a:pt x="116506" y="3514"/>
                </a:lnTo>
                <a:lnTo>
                  <a:pt x="127187" y="8162"/>
                </a:lnTo>
                <a:lnTo>
                  <a:pt x="185097" y="19967"/>
                </a:lnTo>
                <a:lnTo>
                  <a:pt x="242420" y="23452"/>
                </a:lnTo>
                <a:lnTo>
                  <a:pt x="301757" y="23758"/>
                </a:lnTo>
                <a:lnTo>
                  <a:pt x="361271" y="23785"/>
                </a:lnTo>
                <a:lnTo>
                  <a:pt x="420801" y="23787"/>
                </a:lnTo>
                <a:lnTo>
                  <a:pt x="476788" y="23787"/>
                </a:lnTo>
                <a:lnTo>
                  <a:pt x="526428" y="23787"/>
                </a:lnTo>
                <a:lnTo>
                  <a:pt x="582585" y="23787"/>
                </a:lnTo>
                <a:lnTo>
                  <a:pt x="640383" y="23787"/>
                </a:lnTo>
                <a:lnTo>
                  <a:pt x="690471" y="22464"/>
                </a:lnTo>
                <a:lnTo>
                  <a:pt x="749982" y="12984"/>
                </a:lnTo>
                <a:lnTo>
                  <a:pt x="809512" y="11978"/>
                </a:lnTo>
                <a:lnTo>
                  <a:pt x="869043" y="11890"/>
                </a:lnTo>
                <a:lnTo>
                  <a:pt x="919069" y="13205"/>
                </a:lnTo>
                <a:lnTo>
                  <a:pt x="940594" y="2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8" name="SMARTInkShape-Group114"/>
          <p:cNvGrpSpPr/>
          <p:nvPr/>
        </p:nvGrpSpPr>
        <p:grpSpPr>
          <a:xfrm>
            <a:off x="428625" y="3395712"/>
            <a:ext cx="2034060" cy="390477"/>
            <a:chOff x="428625" y="3395712"/>
            <a:chExt cx="2034060" cy="390477"/>
          </a:xfrm>
        </p:grpSpPr>
        <p:sp>
          <p:nvSpPr>
            <p:cNvPr id="35" name="SMARTInkShape-970"/>
            <p:cNvSpPr/>
            <p:nvPr/>
          </p:nvSpPr>
          <p:spPr>
            <a:xfrm>
              <a:off x="440742" y="3440906"/>
              <a:ext cx="190290" cy="309564"/>
            </a:xfrm>
            <a:custGeom>
              <a:avLst/>
              <a:gdLst/>
              <a:ahLst/>
              <a:cxnLst/>
              <a:rect l="0" t="0" r="0" b="0"/>
              <a:pathLst>
                <a:path w="190290" h="309564">
                  <a:moveTo>
                    <a:pt x="118852" y="0"/>
                  </a:moveTo>
                  <a:lnTo>
                    <a:pt x="90864" y="0"/>
                  </a:lnTo>
                  <a:lnTo>
                    <a:pt x="83041" y="3528"/>
                  </a:lnTo>
                  <a:lnTo>
                    <a:pt x="75155" y="8183"/>
                  </a:lnTo>
                  <a:lnTo>
                    <a:pt x="49026" y="17737"/>
                  </a:lnTo>
                  <a:lnTo>
                    <a:pt x="37988" y="28168"/>
                  </a:lnTo>
                  <a:lnTo>
                    <a:pt x="7872" y="79630"/>
                  </a:lnTo>
                  <a:lnTo>
                    <a:pt x="2184" y="103263"/>
                  </a:lnTo>
                  <a:lnTo>
                    <a:pt x="0" y="161071"/>
                  </a:lnTo>
                  <a:lnTo>
                    <a:pt x="16380" y="216520"/>
                  </a:lnTo>
                  <a:lnTo>
                    <a:pt x="27782" y="244365"/>
                  </a:lnTo>
                  <a:lnTo>
                    <a:pt x="39130" y="257655"/>
                  </a:lnTo>
                  <a:lnTo>
                    <a:pt x="51670" y="269295"/>
                  </a:lnTo>
                  <a:lnTo>
                    <a:pt x="67490" y="289400"/>
                  </a:lnTo>
                  <a:lnTo>
                    <a:pt x="81031" y="299720"/>
                  </a:lnTo>
                  <a:lnTo>
                    <a:pt x="99397" y="305188"/>
                  </a:lnTo>
                  <a:lnTo>
                    <a:pt x="153908" y="309179"/>
                  </a:lnTo>
                  <a:lnTo>
                    <a:pt x="190289"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SMARTInkShape-971"/>
            <p:cNvSpPr/>
            <p:nvPr/>
          </p:nvSpPr>
          <p:spPr>
            <a:xfrm>
              <a:off x="738188" y="3488531"/>
              <a:ext cx="35719" cy="285751"/>
            </a:xfrm>
            <a:custGeom>
              <a:avLst/>
              <a:gdLst/>
              <a:ahLst/>
              <a:cxnLst/>
              <a:rect l="0" t="0" r="0" b="0"/>
              <a:pathLst>
                <a:path w="35719" h="285751">
                  <a:moveTo>
                    <a:pt x="0" y="0"/>
                  </a:moveTo>
                  <a:lnTo>
                    <a:pt x="0" y="55976"/>
                  </a:lnTo>
                  <a:lnTo>
                    <a:pt x="3527" y="108256"/>
                  </a:lnTo>
                  <a:lnTo>
                    <a:pt x="12125" y="158650"/>
                  </a:lnTo>
                  <a:lnTo>
                    <a:pt x="22612" y="217053"/>
                  </a:lnTo>
                  <a:lnTo>
                    <a:pt x="23765" y="269092"/>
                  </a:lnTo>
                  <a:lnTo>
                    <a:pt x="27319" y="275260"/>
                  </a:lnTo>
                  <a:lnTo>
                    <a:pt x="35718"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SMARTInkShape-972"/>
            <p:cNvSpPr/>
            <p:nvPr/>
          </p:nvSpPr>
          <p:spPr>
            <a:xfrm>
              <a:off x="835793" y="3536156"/>
              <a:ext cx="176239" cy="226220"/>
            </a:xfrm>
            <a:custGeom>
              <a:avLst/>
              <a:gdLst/>
              <a:ahLst/>
              <a:cxnLst/>
              <a:rect l="0" t="0" r="0" b="0"/>
              <a:pathLst>
                <a:path w="176239" h="226220">
                  <a:moveTo>
                    <a:pt x="33363" y="0"/>
                  </a:moveTo>
                  <a:lnTo>
                    <a:pt x="39684" y="0"/>
                  </a:lnTo>
                  <a:lnTo>
                    <a:pt x="41546" y="1323"/>
                  </a:lnTo>
                  <a:lnTo>
                    <a:pt x="42787" y="3528"/>
                  </a:lnTo>
                  <a:lnTo>
                    <a:pt x="43615" y="6321"/>
                  </a:lnTo>
                  <a:lnTo>
                    <a:pt x="45489" y="8183"/>
                  </a:lnTo>
                  <a:lnTo>
                    <a:pt x="58003" y="14699"/>
                  </a:lnTo>
                  <a:lnTo>
                    <a:pt x="85311" y="41623"/>
                  </a:lnTo>
                  <a:lnTo>
                    <a:pt x="111098" y="79300"/>
                  </a:lnTo>
                  <a:lnTo>
                    <a:pt x="115599" y="107925"/>
                  </a:lnTo>
                  <a:lnTo>
                    <a:pt x="116488" y="139058"/>
                  </a:lnTo>
                  <a:lnTo>
                    <a:pt x="113082" y="151321"/>
                  </a:lnTo>
                  <a:lnTo>
                    <a:pt x="100116" y="169973"/>
                  </a:lnTo>
                  <a:lnTo>
                    <a:pt x="88714" y="182360"/>
                  </a:lnTo>
                  <a:lnTo>
                    <a:pt x="77366" y="186883"/>
                  </a:lnTo>
                  <a:lnTo>
                    <a:pt x="70636" y="188088"/>
                  </a:lnTo>
                  <a:lnTo>
                    <a:pt x="59630" y="185901"/>
                  </a:lnTo>
                  <a:lnTo>
                    <a:pt x="45997" y="177231"/>
                  </a:lnTo>
                  <a:lnTo>
                    <a:pt x="25521" y="157248"/>
                  </a:lnTo>
                  <a:lnTo>
                    <a:pt x="2945" y="122796"/>
                  </a:lnTo>
                  <a:lnTo>
                    <a:pt x="0" y="109257"/>
                  </a:lnTo>
                  <a:lnTo>
                    <a:pt x="2219" y="94420"/>
                  </a:lnTo>
                  <a:lnTo>
                    <a:pt x="8103" y="69657"/>
                  </a:lnTo>
                  <a:lnTo>
                    <a:pt x="11231" y="64959"/>
                  </a:lnTo>
                  <a:lnTo>
                    <a:pt x="21763" y="56211"/>
                  </a:lnTo>
                  <a:lnTo>
                    <a:pt x="35263" y="51441"/>
                  </a:lnTo>
                  <a:lnTo>
                    <a:pt x="59168" y="48379"/>
                  </a:lnTo>
                  <a:lnTo>
                    <a:pt x="86134" y="57280"/>
                  </a:lnTo>
                  <a:lnTo>
                    <a:pt x="101355" y="64263"/>
                  </a:lnTo>
                  <a:lnTo>
                    <a:pt x="113412" y="75305"/>
                  </a:lnTo>
                  <a:lnTo>
                    <a:pt x="144295" y="127227"/>
                  </a:lnTo>
                  <a:lnTo>
                    <a:pt x="159002" y="158795"/>
                  </a:lnTo>
                  <a:lnTo>
                    <a:pt x="165187" y="196874"/>
                  </a:lnTo>
                  <a:lnTo>
                    <a:pt x="173663" y="214004"/>
                  </a:lnTo>
                  <a:lnTo>
                    <a:pt x="176238" y="226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8" name="SMARTInkShape-973"/>
            <p:cNvSpPr/>
            <p:nvPr/>
          </p:nvSpPr>
          <p:spPr>
            <a:xfrm>
              <a:off x="1060410" y="3559969"/>
              <a:ext cx="146951" cy="154782"/>
            </a:xfrm>
            <a:custGeom>
              <a:avLst/>
              <a:gdLst/>
              <a:ahLst/>
              <a:cxnLst/>
              <a:rect l="0" t="0" r="0" b="0"/>
              <a:pathLst>
                <a:path w="146951" h="154782">
                  <a:moveTo>
                    <a:pt x="118309" y="0"/>
                  </a:moveTo>
                  <a:lnTo>
                    <a:pt x="95416" y="0"/>
                  </a:lnTo>
                  <a:lnTo>
                    <a:pt x="84763" y="3528"/>
                  </a:lnTo>
                  <a:lnTo>
                    <a:pt x="80070" y="6320"/>
                  </a:lnTo>
                  <a:lnTo>
                    <a:pt x="31939" y="21085"/>
                  </a:lnTo>
                  <a:lnTo>
                    <a:pt x="1790" y="45321"/>
                  </a:lnTo>
                  <a:lnTo>
                    <a:pt x="377" y="50128"/>
                  </a:lnTo>
                  <a:lnTo>
                    <a:pt x="0" y="53263"/>
                  </a:lnTo>
                  <a:lnTo>
                    <a:pt x="3109" y="60273"/>
                  </a:lnTo>
                  <a:lnTo>
                    <a:pt x="5790" y="63994"/>
                  </a:lnTo>
                  <a:lnTo>
                    <a:pt x="22205" y="75553"/>
                  </a:lnTo>
                  <a:lnTo>
                    <a:pt x="74835" y="92393"/>
                  </a:lnTo>
                  <a:lnTo>
                    <a:pt x="126698" y="119127"/>
                  </a:lnTo>
                  <a:lnTo>
                    <a:pt x="145395" y="134950"/>
                  </a:lnTo>
                  <a:lnTo>
                    <a:pt x="146950" y="138915"/>
                  </a:lnTo>
                  <a:lnTo>
                    <a:pt x="146663" y="142881"/>
                  </a:lnTo>
                  <a:lnTo>
                    <a:pt x="145149" y="146847"/>
                  </a:lnTo>
                  <a:lnTo>
                    <a:pt x="142817" y="149492"/>
                  </a:lnTo>
                  <a:lnTo>
                    <a:pt x="136698" y="152430"/>
                  </a:lnTo>
                  <a:lnTo>
                    <a:pt x="82224" y="154689"/>
                  </a:lnTo>
                  <a:lnTo>
                    <a:pt x="46871"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SMARTInkShape-974"/>
            <p:cNvSpPr/>
            <p:nvPr/>
          </p:nvSpPr>
          <p:spPr>
            <a:xfrm>
              <a:off x="1311080" y="3571875"/>
              <a:ext cx="162203" cy="164815"/>
            </a:xfrm>
            <a:custGeom>
              <a:avLst/>
              <a:gdLst/>
              <a:ahLst/>
              <a:cxnLst/>
              <a:rect l="0" t="0" r="0" b="0"/>
              <a:pathLst>
                <a:path w="162203" h="164815">
                  <a:moveTo>
                    <a:pt x="141483" y="0"/>
                  </a:moveTo>
                  <a:lnTo>
                    <a:pt x="85507" y="0"/>
                  </a:lnTo>
                  <a:lnTo>
                    <a:pt x="54088" y="9506"/>
                  </a:lnTo>
                  <a:lnTo>
                    <a:pt x="3308" y="33428"/>
                  </a:lnTo>
                  <a:lnTo>
                    <a:pt x="1741" y="35514"/>
                  </a:lnTo>
                  <a:lnTo>
                    <a:pt x="0" y="41361"/>
                  </a:lnTo>
                  <a:lnTo>
                    <a:pt x="859" y="44772"/>
                  </a:lnTo>
                  <a:lnTo>
                    <a:pt x="5341" y="52089"/>
                  </a:lnTo>
                  <a:lnTo>
                    <a:pt x="62953" y="79404"/>
                  </a:lnTo>
                  <a:lnTo>
                    <a:pt x="120493" y="104513"/>
                  </a:lnTo>
                  <a:lnTo>
                    <a:pt x="154855" y="133283"/>
                  </a:lnTo>
                  <a:lnTo>
                    <a:pt x="160655" y="142139"/>
                  </a:lnTo>
                  <a:lnTo>
                    <a:pt x="162202" y="146353"/>
                  </a:lnTo>
                  <a:lnTo>
                    <a:pt x="160587" y="149163"/>
                  </a:lnTo>
                  <a:lnTo>
                    <a:pt x="156865" y="151036"/>
                  </a:lnTo>
                  <a:lnTo>
                    <a:pt x="146996" y="154439"/>
                  </a:lnTo>
                  <a:lnTo>
                    <a:pt x="132680" y="162471"/>
                  </a:lnTo>
                  <a:lnTo>
                    <a:pt x="119490" y="164814"/>
                  </a:lnTo>
                  <a:lnTo>
                    <a:pt x="108337" y="162327"/>
                  </a:lnTo>
                  <a:lnTo>
                    <a:pt x="98970" y="158135"/>
                  </a:lnTo>
                  <a:lnTo>
                    <a:pt x="81951"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SMARTInkShape-975"/>
            <p:cNvSpPr/>
            <p:nvPr/>
          </p:nvSpPr>
          <p:spPr>
            <a:xfrm>
              <a:off x="1583531" y="3619500"/>
              <a:ext cx="35720" cy="166689"/>
            </a:xfrm>
            <a:custGeom>
              <a:avLst/>
              <a:gdLst/>
              <a:ahLst/>
              <a:cxnLst/>
              <a:rect l="0" t="0" r="0" b="0"/>
              <a:pathLst>
                <a:path w="35720" h="166689">
                  <a:moveTo>
                    <a:pt x="0" y="0"/>
                  </a:moveTo>
                  <a:lnTo>
                    <a:pt x="0" y="6321"/>
                  </a:lnTo>
                  <a:lnTo>
                    <a:pt x="3528" y="12952"/>
                  </a:lnTo>
                  <a:lnTo>
                    <a:pt x="6321" y="16572"/>
                  </a:lnTo>
                  <a:lnTo>
                    <a:pt x="9424" y="27650"/>
                  </a:lnTo>
                  <a:lnTo>
                    <a:pt x="11761" y="79599"/>
                  </a:lnTo>
                  <a:lnTo>
                    <a:pt x="26599" y="133460"/>
                  </a:lnTo>
                  <a:lnTo>
                    <a:pt x="35719" y="166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SMARTInkShape-976"/>
            <p:cNvSpPr/>
            <p:nvPr/>
          </p:nvSpPr>
          <p:spPr>
            <a:xfrm>
              <a:off x="1697808" y="3405721"/>
              <a:ext cx="111943" cy="344749"/>
            </a:xfrm>
            <a:custGeom>
              <a:avLst/>
              <a:gdLst/>
              <a:ahLst/>
              <a:cxnLst/>
              <a:rect l="0" t="0" r="0" b="0"/>
              <a:pathLst>
                <a:path w="111943" h="344749">
                  <a:moveTo>
                    <a:pt x="111942" y="23279"/>
                  </a:moveTo>
                  <a:lnTo>
                    <a:pt x="111942" y="16958"/>
                  </a:lnTo>
                  <a:lnTo>
                    <a:pt x="110619" y="15097"/>
                  </a:lnTo>
                  <a:lnTo>
                    <a:pt x="108414" y="13855"/>
                  </a:lnTo>
                  <a:lnTo>
                    <a:pt x="105621" y="13028"/>
                  </a:lnTo>
                  <a:lnTo>
                    <a:pt x="87820" y="2167"/>
                  </a:lnTo>
                  <a:lnTo>
                    <a:pt x="72193" y="0"/>
                  </a:lnTo>
                  <a:lnTo>
                    <a:pt x="64290" y="3231"/>
                  </a:lnTo>
                  <a:lnTo>
                    <a:pt x="36287" y="21129"/>
                  </a:lnTo>
                  <a:lnTo>
                    <a:pt x="13213" y="55791"/>
                  </a:lnTo>
                  <a:lnTo>
                    <a:pt x="962" y="85388"/>
                  </a:lnTo>
                  <a:lnTo>
                    <a:pt x="0" y="104241"/>
                  </a:lnTo>
                  <a:lnTo>
                    <a:pt x="4155" y="155502"/>
                  </a:lnTo>
                  <a:lnTo>
                    <a:pt x="11023" y="213944"/>
                  </a:lnTo>
                  <a:lnTo>
                    <a:pt x="28897" y="269804"/>
                  </a:lnTo>
                  <a:lnTo>
                    <a:pt x="32766" y="278911"/>
                  </a:lnTo>
                  <a:lnTo>
                    <a:pt x="91123" y="336053"/>
                  </a:lnTo>
                  <a:lnTo>
                    <a:pt x="100036" y="3447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SMARTInkShape-977"/>
            <p:cNvSpPr/>
            <p:nvPr/>
          </p:nvSpPr>
          <p:spPr>
            <a:xfrm>
              <a:off x="1702594" y="3571875"/>
              <a:ext cx="142876" cy="23814"/>
            </a:xfrm>
            <a:custGeom>
              <a:avLst/>
              <a:gdLst/>
              <a:ahLst/>
              <a:cxnLst/>
              <a:rect l="0" t="0" r="0" b="0"/>
              <a:pathLst>
                <a:path w="142876" h="23814">
                  <a:moveTo>
                    <a:pt x="0" y="23813"/>
                  </a:moveTo>
                  <a:lnTo>
                    <a:pt x="10251" y="23813"/>
                  </a:lnTo>
                  <a:lnTo>
                    <a:pt x="34653" y="7241"/>
                  </a:lnTo>
                  <a:lnTo>
                    <a:pt x="56423" y="2146"/>
                  </a:lnTo>
                  <a:lnTo>
                    <a:pt x="113796" y="126"/>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SMARTInkShape-978"/>
            <p:cNvSpPr/>
            <p:nvPr/>
          </p:nvSpPr>
          <p:spPr>
            <a:xfrm>
              <a:off x="1928958" y="3571875"/>
              <a:ext cx="23668" cy="166689"/>
            </a:xfrm>
            <a:custGeom>
              <a:avLst/>
              <a:gdLst/>
              <a:ahLst/>
              <a:cxnLst/>
              <a:rect l="0" t="0" r="0" b="0"/>
              <a:pathLst>
                <a:path w="23668" h="166689">
                  <a:moveTo>
                    <a:pt x="11761" y="0"/>
                  </a:moveTo>
                  <a:lnTo>
                    <a:pt x="11761" y="16572"/>
                  </a:lnTo>
                  <a:lnTo>
                    <a:pt x="8233" y="24123"/>
                  </a:lnTo>
                  <a:lnTo>
                    <a:pt x="5440" y="27988"/>
                  </a:lnTo>
                  <a:lnTo>
                    <a:pt x="1510" y="46069"/>
                  </a:lnTo>
                  <a:lnTo>
                    <a:pt x="0" y="91493"/>
                  </a:lnTo>
                  <a:lnTo>
                    <a:pt x="3447" y="103723"/>
                  </a:lnTo>
                  <a:lnTo>
                    <a:pt x="18848" y="136053"/>
                  </a:lnTo>
                  <a:lnTo>
                    <a:pt x="23667" y="166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SMARTInkShape-979"/>
            <p:cNvSpPr/>
            <p:nvPr/>
          </p:nvSpPr>
          <p:spPr>
            <a:xfrm>
              <a:off x="1988344" y="3536156"/>
              <a:ext cx="47626" cy="23814"/>
            </a:xfrm>
            <a:custGeom>
              <a:avLst/>
              <a:gdLst/>
              <a:ahLst/>
              <a:cxnLst/>
              <a:rect l="0" t="0" r="0" b="0"/>
              <a:pathLst>
                <a:path w="47626" h="23814">
                  <a:moveTo>
                    <a:pt x="0" y="23813"/>
                  </a:moveTo>
                  <a:lnTo>
                    <a:pt x="6320" y="23813"/>
                  </a:lnTo>
                  <a:lnTo>
                    <a:pt x="8182" y="22490"/>
                  </a:lnTo>
                  <a:lnTo>
                    <a:pt x="9423" y="20285"/>
                  </a:lnTo>
                  <a:lnTo>
                    <a:pt x="10251" y="17492"/>
                  </a:lnTo>
                  <a:lnTo>
                    <a:pt x="17736" y="7241"/>
                  </a:lnTo>
                  <a:lnTo>
                    <a:pt x="24640" y="3218"/>
                  </a:lnTo>
                  <a:lnTo>
                    <a:pt x="35582" y="424"/>
                  </a:ln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SMARTInkShape-980"/>
            <p:cNvSpPr/>
            <p:nvPr/>
          </p:nvSpPr>
          <p:spPr>
            <a:xfrm>
              <a:off x="2119313" y="3620197"/>
              <a:ext cx="119063" cy="130273"/>
            </a:xfrm>
            <a:custGeom>
              <a:avLst/>
              <a:gdLst/>
              <a:ahLst/>
              <a:cxnLst/>
              <a:rect l="0" t="0" r="0" b="0"/>
              <a:pathLst>
                <a:path w="119063" h="130273">
                  <a:moveTo>
                    <a:pt x="0" y="82647"/>
                  </a:moveTo>
                  <a:lnTo>
                    <a:pt x="39748" y="82647"/>
                  </a:lnTo>
                  <a:lnTo>
                    <a:pt x="57932" y="76326"/>
                  </a:lnTo>
                  <a:lnTo>
                    <a:pt x="82610" y="58524"/>
                  </a:lnTo>
                  <a:lnTo>
                    <a:pt x="99073" y="42898"/>
                  </a:lnTo>
                  <a:lnTo>
                    <a:pt x="103564" y="34995"/>
                  </a:lnTo>
                  <a:lnTo>
                    <a:pt x="104761" y="31035"/>
                  </a:lnTo>
                  <a:lnTo>
                    <a:pt x="104236" y="27072"/>
                  </a:lnTo>
                  <a:lnTo>
                    <a:pt x="100126" y="19141"/>
                  </a:lnTo>
                  <a:lnTo>
                    <a:pt x="90374" y="7239"/>
                  </a:lnTo>
                  <a:lnTo>
                    <a:pt x="79412" y="2830"/>
                  </a:lnTo>
                  <a:lnTo>
                    <a:pt x="57137" y="0"/>
                  </a:lnTo>
                  <a:lnTo>
                    <a:pt x="48325" y="3140"/>
                  </a:lnTo>
                  <a:lnTo>
                    <a:pt x="7949" y="39057"/>
                  </a:lnTo>
                  <a:lnTo>
                    <a:pt x="3533" y="50485"/>
                  </a:lnTo>
                  <a:lnTo>
                    <a:pt x="698" y="73060"/>
                  </a:lnTo>
                  <a:lnTo>
                    <a:pt x="3837" y="81914"/>
                  </a:lnTo>
                  <a:lnTo>
                    <a:pt x="21672" y="110576"/>
                  </a:lnTo>
                  <a:lnTo>
                    <a:pt x="34326" y="120636"/>
                  </a:lnTo>
                  <a:lnTo>
                    <a:pt x="48770" y="125989"/>
                  </a:lnTo>
                  <a:lnTo>
                    <a:pt x="103254" y="130021"/>
                  </a:lnTo>
                  <a:lnTo>
                    <a:pt x="119062" y="1302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SMARTInkShape-981"/>
            <p:cNvSpPr/>
            <p:nvPr/>
          </p:nvSpPr>
          <p:spPr>
            <a:xfrm>
              <a:off x="2287910" y="3395712"/>
              <a:ext cx="174775" cy="365953"/>
            </a:xfrm>
            <a:custGeom>
              <a:avLst/>
              <a:gdLst/>
              <a:ahLst/>
              <a:cxnLst/>
              <a:rect l="0" t="0" r="0" b="0"/>
              <a:pathLst>
                <a:path w="174775" h="365953">
                  <a:moveTo>
                    <a:pt x="152871" y="235694"/>
                  </a:moveTo>
                  <a:lnTo>
                    <a:pt x="146551" y="235694"/>
                  </a:lnTo>
                  <a:lnTo>
                    <a:pt x="139920" y="232166"/>
                  </a:lnTo>
                  <a:lnTo>
                    <a:pt x="136299" y="229374"/>
                  </a:lnTo>
                  <a:lnTo>
                    <a:pt x="125221" y="226270"/>
                  </a:lnTo>
                  <a:lnTo>
                    <a:pt x="96551" y="224278"/>
                  </a:lnTo>
                  <a:lnTo>
                    <a:pt x="73272" y="230254"/>
                  </a:lnTo>
                  <a:lnTo>
                    <a:pt x="24686" y="259604"/>
                  </a:lnTo>
                  <a:lnTo>
                    <a:pt x="19789" y="263541"/>
                  </a:lnTo>
                  <a:lnTo>
                    <a:pt x="14349" y="274970"/>
                  </a:lnTo>
                  <a:lnTo>
                    <a:pt x="10608" y="287546"/>
                  </a:lnTo>
                  <a:lnTo>
                    <a:pt x="2387" y="303386"/>
                  </a:lnTo>
                  <a:lnTo>
                    <a:pt x="0" y="316932"/>
                  </a:lnTo>
                  <a:lnTo>
                    <a:pt x="2466" y="328244"/>
                  </a:lnTo>
                  <a:lnTo>
                    <a:pt x="14829" y="346286"/>
                  </a:lnTo>
                  <a:lnTo>
                    <a:pt x="26127" y="358567"/>
                  </a:lnTo>
                  <a:lnTo>
                    <a:pt x="37450" y="363065"/>
                  </a:lnTo>
                  <a:lnTo>
                    <a:pt x="59958" y="365952"/>
                  </a:lnTo>
                  <a:lnTo>
                    <a:pt x="86648" y="357017"/>
                  </a:lnTo>
                  <a:lnTo>
                    <a:pt x="113871" y="342513"/>
                  </a:lnTo>
                  <a:lnTo>
                    <a:pt x="138700" y="320588"/>
                  </a:lnTo>
                  <a:lnTo>
                    <a:pt x="154993" y="292157"/>
                  </a:lnTo>
                  <a:lnTo>
                    <a:pt x="167017" y="235290"/>
                  </a:lnTo>
                  <a:lnTo>
                    <a:pt x="174774" y="187989"/>
                  </a:lnTo>
                  <a:lnTo>
                    <a:pt x="163481" y="128527"/>
                  </a:lnTo>
                  <a:lnTo>
                    <a:pt x="144763" y="70328"/>
                  </a:lnTo>
                  <a:lnTo>
                    <a:pt x="129025" y="37861"/>
                  </a:lnTo>
                  <a:lnTo>
                    <a:pt x="110534" y="14047"/>
                  </a:lnTo>
                  <a:lnTo>
                    <a:pt x="107596" y="5774"/>
                  </a:lnTo>
                  <a:lnTo>
                    <a:pt x="105490" y="3039"/>
                  </a:lnTo>
                  <a:lnTo>
                    <a:pt x="99622" y="0"/>
                  </a:lnTo>
                  <a:lnTo>
                    <a:pt x="97528" y="513"/>
                  </a:lnTo>
                  <a:lnTo>
                    <a:pt x="96132" y="2177"/>
                  </a:lnTo>
                  <a:lnTo>
                    <a:pt x="93892" y="8034"/>
                  </a:lnTo>
                  <a:lnTo>
                    <a:pt x="93340" y="21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SMARTInkShape-982"/>
            <p:cNvSpPr/>
            <p:nvPr/>
          </p:nvSpPr>
          <p:spPr>
            <a:xfrm>
              <a:off x="428625" y="3452813"/>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61" name="SMARTInkShape-Group115"/>
          <p:cNvGrpSpPr/>
          <p:nvPr/>
        </p:nvGrpSpPr>
        <p:grpSpPr>
          <a:xfrm>
            <a:off x="261938" y="3967354"/>
            <a:ext cx="2035969" cy="449866"/>
            <a:chOff x="261938" y="3967354"/>
            <a:chExt cx="2035969" cy="449866"/>
          </a:xfrm>
        </p:grpSpPr>
        <p:sp>
          <p:nvSpPr>
            <p:cNvPr id="49" name="SMARTInkShape-983"/>
            <p:cNvSpPr/>
            <p:nvPr/>
          </p:nvSpPr>
          <p:spPr>
            <a:xfrm>
              <a:off x="398059" y="3967354"/>
              <a:ext cx="197255" cy="271272"/>
            </a:xfrm>
            <a:custGeom>
              <a:avLst/>
              <a:gdLst/>
              <a:ahLst/>
              <a:cxnLst/>
              <a:rect l="0" t="0" r="0" b="0"/>
              <a:pathLst>
                <a:path w="197255" h="271272">
                  <a:moveTo>
                    <a:pt x="54379" y="68865"/>
                  </a:moveTo>
                  <a:lnTo>
                    <a:pt x="54379" y="79116"/>
                  </a:lnTo>
                  <a:lnTo>
                    <a:pt x="48058" y="86601"/>
                  </a:lnTo>
                  <a:lnTo>
                    <a:pt x="44955" y="97032"/>
                  </a:lnTo>
                  <a:lnTo>
                    <a:pt x="39680" y="117780"/>
                  </a:lnTo>
                  <a:lnTo>
                    <a:pt x="33266" y="140685"/>
                  </a:lnTo>
                  <a:lnTo>
                    <a:pt x="27275" y="187961"/>
                  </a:lnTo>
                  <a:lnTo>
                    <a:pt x="21213" y="211750"/>
                  </a:lnTo>
                  <a:lnTo>
                    <a:pt x="18471" y="226296"/>
                  </a:lnTo>
                  <a:lnTo>
                    <a:pt x="7288" y="256806"/>
                  </a:lnTo>
                  <a:lnTo>
                    <a:pt x="5787" y="257659"/>
                  </a:lnTo>
                  <a:lnTo>
                    <a:pt x="591" y="258607"/>
                  </a:lnTo>
                  <a:lnTo>
                    <a:pt x="0" y="257537"/>
                  </a:lnTo>
                  <a:lnTo>
                    <a:pt x="4164" y="248387"/>
                  </a:lnTo>
                  <a:lnTo>
                    <a:pt x="6602" y="195895"/>
                  </a:lnTo>
                  <a:lnTo>
                    <a:pt x="10236" y="162948"/>
                  </a:lnTo>
                  <a:lnTo>
                    <a:pt x="18873" y="112612"/>
                  </a:lnTo>
                  <a:lnTo>
                    <a:pt x="38871" y="54217"/>
                  </a:lnTo>
                  <a:lnTo>
                    <a:pt x="58396" y="19784"/>
                  </a:lnTo>
                  <a:lnTo>
                    <a:pt x="70268" y="6110"/>
                  </a:lnTo>
                  <a:lnTo>
                    <a:pt x="78197" y="1286"/>
                  </a:lnTo>
                  <a:lnTo>
                    <a:pt x="82164" y="0"/>
                  </a:lnTo>
                  <a:lnTo>
                    <a:pt x="93627" y="2098"/>
                  </a:lnTo>
                  <a:lnTo>
                    <a:pt x="111428" y="10718"/>
                  </a:lnTo>
                  <a:lnTo>
                    <a:pt x="120744" y="19209"/>
                  </a:lnTo>
                  <a:lnTo>
                    <a:pt x="145563" y="62769"/>
                  </a:lnTo>
                  <a:lnTo>
                    <a:pt x="165491" y="117255"/>
                  </a:lnTo>
                  <a:lnTo>
                    <a:pt x="175922" y="166698"/>
                  </a:lnTo>
                  <a:lnTo>
                    <a:pt x="184106" y="214481"/>
                  </a:lnTo>
                  <a:lnTo>
                    <a:pt x="186302" y="237834"/>
                  </a:lnTo>
                  <a:lnTo>
                    <a:pt x="197254" y="2712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SMARTInkShape-984"/>
            <p:cNvSpPr/>
            <p:nvPr/>
          </p:nvSpPr>
          <p:spPr>
            <a:xfrm>
              <a:off x="452438" y="4143375"/>
              <a:ext cx="119063" cy="35418"/>
            </a:xfrm>
            <a:custGeom>
              <a:avLst/>
              <a:gdLst/>
              <a:ahLst/>
              <a:cxnLst/>
              <a:rect l="0" t="0" r="0" b="0"/>
              <a:pathLst>
                <a:path w="119063" h="35418">
                  <a:moveTo>
                    <a:pt x="0" y="0"/>
                  </a:moveTo>
                  <a:lnTo>
                    <a:pt x="0" y="6321"/>
                  </a:lnTo>
                  <a:lnTo>
                    <a:pt x="3527" y="12952"/>
                  </a:lnTo>
                  <a:lnTo>
                    <a:pt x="16571" y="27988"/>
                  </a:lnTo>
                  <a:lnTo>
                    <a:pt x="27650" y="32283"/>
                  </a:lnTo>
                  <a:lnTo>
                    <a:pt x="81198" y="35417"/>
                  </a:lnTo>
                  <a:lnTo>
                    <a:pt x="96942" y="34262"/>
                  </a:lnTo>
                  <a:lnTo>
                    <a:pt x="119062" y="2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 name="SMARTInkShape-985"/>
            <p:cNvSpPr/>
            <p:nvPr/>
          </p:nvSpPr>
          <p:spPr>
            <a:xfrm>
              <a:off x="702804" y="3976688"/>
              <a:ext cx="59197" cy="273844"/>
            </a:xfrm>
            <a:custGeom>
              <a:avLst/>
              <a:gdLst/>
              <a:ahLst/>
              <a:cxnLst/>
              <a:rect l="0" t="0" r="0" b="0"/>
              <a:pathLst>
                <a:path w="59197" h="273844">
                  <a:moveTo>
                    <a:pt x="23477" y="0"/>
                  </a:moveTo>
                  <a:lnTo>
                    <a:pt x="17157" y="0"/>
                  </a:lnTo>
                  <a:lnTo>
                    <a:pt x="15295" y="1322"/>
                  </a:lnTo>
                  <a:lnTo>
                    <a:pt x="14054" y="3528"/>
                  </a:lnTo>
                  <a:lnTo>
                    <a:pt x="12307" y="16479"/>
                  </a:lnTo>
                  <a:lnTo>
                    <a:pt x="10575" y="29813"/>
                  </a:lnTo>
                  <a:lnTo>
                    <a:pt x="2212" y="63460"/>
                  </a:lnTo>
                  <a:lnTo>
                    <a:pt x="0" y="119579"/>
                  </a:lnTo>
                  <a:lnTo>
                    <a:pt x="3259" y="166789"/>
                  </a:lnTo>
                  <a:lnTo>
                    <a:pt x="23793" y="225182"/>
                  </a:lnTo>
                  <a:lnTo>
                    <a:pt x="41026" y="265148"/>
                  </a:lnTo>
                  <a:lnTo>
                    <a:pt x="48034" y="269979"/>
                  </a:lnTo>
                  <a:lnTo>
                    <a:pt x="59196" y="273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SMARTInkShape-986"/>
            <p:cNvSpPr/>
            <p:nvPr/>
          </p:nvSpPr>
          <p:spPr>
            <a:xfrm>
              <a:off x="833438" y="4119563"/>
              <a:ext cx="154711" cy="297657"/>
            </a:xfrm>
            <a:custGeom>
              <a:avLst/>
              <a:gdLst/>
              <a:ahLst/>
              <a:cxnLst/>
              <a:rect l="0" t="0" r="0" b="0"/>
              <a:pathLst>
                <a:path w="154711" h="297657">
                  <a:moveTo>
                    <a:pt x="0" y="0"/>
                  </a:moveTo>
                  <a:lnTo>
                    <a:pt x="0" y="16571"/>
                  </a:lnTo>
                  <a:lnTo>
                    <a:pt x="3527" y="24122"/>
                  </a:lnTo>
                  <a:lnTo>
                    <a:pt x="6320" y="27987"/>
                  </a:lnTo>
                  <a:lnTo>
                    <a:pt x="23935" y="79051"/>
                  </a:lnTo>
                  <a:lnTo>
                    <a:pt x="40226" y="99176"/>
                  </a:lnTo>
                  <a:lnTo>
                    <a:pt x="47864" y="103609"/>
                  </a:lnTo>
                  <a:lnTo>
                    <a:pt x="63547" y="106455"/>
                  </a:lnTo>
                  <a:lnTo>
                    <a:pt x="71458" y="103316"/>
                  </a:lnTo>
                  <a:lnTo>
                    <a:pt x="87316" y="90523"/>
                  </a:lnTo>
                  <a:lnTo>
                    <a:pt x="91724" y="83006"/>
                  </a:lnTo>
                  <a:lnTo>
                    <a:pt x="95005" y="75256"/>
                  </a:lnTo>
                  <a:lnTo>
                    <a:pt x="102968" y="63455"/>
                  </a:lnTo>
                  <a:lnTo>
                    <a:pt x="107238" y="51580"/>
                  </a:lnTo>
                  <a:lnTo>
                    <a:pt x="114971" y="39683"/>
                  </a:lnTo>
                  <a:lnTo>
                    <a:pt x="118523" y="26163"/>
                  </a:lnTo>
                  <a:lnTo>
                    <a:pt x="120026" y="25380"/>
                  </a:lnTo>
                  <a:lnTo>
                    <a:pt x="129266" y="24018"/>
                  </a:lnTo>
                  <a:lnTo>
                    <a:pt x="129833" y="25273"/>
                  </a:lnTo>
                  <a:lnTo>
                    <a:pt x="130464" y="30194"/>
                  </a:lnTo>
                  <a:lnTo>
                    <a:pt x="134272" y="36791"/>
                  </a:lnTo>
                  <a:lnTo>
                    <a:pt x="137139" y="40402"/>
                  </a:lnTo>
                  <a:lnTo>
                    <a:pt x="140326" y="51470"/>
                  </a:lnTo>
                  <a:lnTo>
                    <a:pt x="145647" y="72576"/>
                  </a:lnTo>
                  <a:lnTo>
                    <a:pt x="150721" y="89141"/>
                  </a:lnTo>
                  <a:lnTo>
                    <a:pt x="154246" y="143638"/>
                  </a:lnTo>
                  <a:lnTo>
                    <a:pt x="154710" y="193083"/>
                  </a:lnTo>
                  <a:lnTo>
                    <a:pt x="153427" y="214137"/>
                  </a:lnTo>
                  <a:lnTo>
                    <a:pt x="140080" y="270073"/>
                  </a:lnTo>
                  <a:lnTo>
                    <a:pt x="126448" y="288974"/>
                  </a:lnTo>
                  <a:lnTo>
                    <a:pt x="118817" y="293797"/>
                  </a:lnTo>
                  <a:lnTo>
                    <a:pt x="107156" y="297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SMARTInkShape-987"/>
            <p:cNvSpPr/>
            <p:nvPr/>
          </p:nvSpPr>
          <p:spPr>
            <a:xfrm>
              <a:off x="1047750" y="4119563"/>
              <a:ext cx="119064" cy="119063"/>
            </a:xfrm>
            <a:custGeom>
              <a:avLst/>
              <a:gdLst/>
              <a:ahLst/>
              <a:cxnLst/>
              <a:rect l="0" t="0" r="0" b="0"/>
              <a:pathLst>
                <a:path w="119064" h="119063">
                  <a:moveTo>
                    <a:pt x="119063" y="0"/>
                  </a:moveTo>
                  <a:lnTo>
                    <a:pt x="112742" y="0"/>
                  </a:lnTo>
                  <a:lnTo>
                    <a:pt x="59130" y="14698"/>
                  </a:lnTo>
                  <a:lnTo>
                    <a:pt x="39128" y="24639"/>
                  </a:lnTo>
                  <a:lnTo>
                    <a:pt x="29296" y="30794"/>
                  </a:lnTo>
                  <a:lnTo>
                    <a:pt x="20517" y="33530"/>
                  </a:lnTo>
                  <a:lnTo>
                    <a:pt x="17647" y="35582"/>
                  </a:lnTo>
                  <a:lnTo>
                    <a:pt x="15733" y="38273"/>
                  </a:lnTo>
                  <a:lnTo>
                    <a:pt x="14458" y="41390"/>
                  </a:lnTo>
                  <a:lnTo>
                    <a:pt x="14930" y="43468"/>
                  </a:lnTo>
                  <a:lnTo>
                    <a:pt x="16568" y="44854"/>
                  </a:lnTo>
                  <a:lnTo>
                    <a:pt x="21916" y="47716"/>
                  </a:lnTo>
                  <a:lnTo>
                    <a:pt x="32364" y="55442"/>
                  </a:lnTo>
                  <a:lnTo>
                    <a:pt x="43838" y="59642"/>
                  </a:lnTo>
                  <a:lnTo>
                    <a:pt x="63524" y="75943"/>
                  </a:lnTo>
                  <a:lnTo>
                    <a:pt x="64839" y="79733"/>
                  </a:lnTo>
                  <a:lnTo>
                    <a:pt x="64393" y="83582"/>
                  </a:lnTo>
                  <a:lnTo>
                    <a:pt x="60491" y="92945"/>
                  </a:lnTo>
                  <a:lnTo>
                    <a:pt x="53495" y="100887"/>
                  </a:lnTo>
                  <a:lnTo>
                    <a:pt x="46706" y="104370"/>
                  </a:lnTo>
                  <a:lnTo>
                    <a:pt x="0" y="1190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4" name="SMARTInkShape-988"/>
            <p:cNvSpPr/>
            <p:nvPr/>
          </p:nvSpPr>
          <p:spPr>
            <a:xfrm>
              <a:off x="1214438" y="4107656"/>
              <a:ext cx="83344" cy="142876"/>
            </a:xfrm>
            <a:custGeom>
              <a:avLst/>
              <a:gdLst/>
              <a:ahLst/>
              <a:cxnLst/>
              <a:rect l="0" t="0" r="0" b="0"/>
              <a:pathLst>
                <a:path w="83344" h="142876">
                  <a:moveTo>
                    <a:pt x="83343" y="0"/>
                  </a:moveTo>
                  <a:lnTo>
                    <a:pt x="73092" y="0"/>
                  </a:lnTo>
                  <a:lnTo>
                    <a:pt x="36209" y="14699"/>
                  </a:lnTo>
                  <a:lnTo>
                    <a:pt x="27999" y="19762"/>
                  </a:lnTo>
                  <a:lnTo>
                    <a:pt x="19940" y="22012"/>
                  </a:lnTo>
                  <a:lnTo>
                    <a:pt x="17262" y="23935"/>
                  </a:lnTo>
                  <a:lnTo>
                    <a:pt x="15477" y="26540"/>
                  </a:lnTo>
                  <a:lnTo>
                    <a:pt x="12964" y="36527"/>
                  </a:lnTo>
                  <a:lnTo>
                    <a:pt x="12115" y="51754"/>
                  </a:lnTo>
                  <a:lnTo>
                    <a:pt x="15526" y="59602"/>
                  </a:lnTo>
                  <a:lnTo>
                    <a:pt x="67918" y="119063"/>
                  </a:lnTo>
                  <a:lnTo>
                    <a:pt x="70742" y="128617"/>
                  </a:lnTo>
                  <a:lnTo>
                    <a:pt x="67600" y="133452"/>
                  </a:lnTo>
                  <a:lnTo>
                    <a:pt x="64910" y="136593"/>
                  </a:lnTo>
                  <a:lnTo>
                    <a:pt x="58394" y="140083"/>
                  </a:lnTo>
                  <a:lnTo>
                    <a:pt x="31355" y="142507"/>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5" name="SMARTInkShape-989"/>
            <p:cNvSpPr/>
            <p:nvPr/>
          </p:nvSpPr>
          <p:spPr>
            <a:xfrm>
              <a:off x="1381126" y="4143375"/>
              <a:ext cx="119063" cy="119064"/>
            </a:xfrm>
            <a:custGeom>
              <a:avLst/>
              <a:gdLst/>
              <a:ahLst/>
              <a:cxnLst/>
              <a:rect l="0" t="0" r="0" b="0"/>
              <a:pathLst>
                <a:path w="119063" h="119064">
                  <a:moveTo>
                    <a:pt x="23812" y="0"/>
                  </a:moveTo>
                  <a:lnTo>
                    <a:pt x="30132" y="6321"/>
                  </a:lnTo>
                  <a:lnTo>
                    <a:pt x="33235" y="12952"/>
                  </a:lnTo>
                  <a:lnTo>
                    <a:pt x="35675" y="51612"/>
                  </a:lnTo>
                  <a:lnTo>
                    <a:pt x="32171" y="59539"/>
                  </a:lnTo>
                  <a:lnTo>
                    <a:pt x="12439" y="82792"/>
                  </a:lnTo>
                  <a:lnTo>
                    <a:pt x="1701" y="83295"/>
                  </a:lnTo>
                  <a:lnTo>
                    <a:pt x="1134" y="81989"/>
                  </a:lnTo>
                  <a:lnTo>
                    <a:pt x="1" y="23804"/>
                  </a:lnTo>
                  <a:lnTo>
                    <a:pt x="0" y="19838"/>
                  </a:lnTo>
                  <a:lnTo>
                    <a:pt x="1323" y="17194"/>
                  </a:lnTo>
                  <a:lnTo>
                    <a:pt x="3527" y="15432"/>
                  </a:lnTo>
                  <a:lnTo>
                    <a:pt x="6320" y="14256"/>
                  </a:lnTo>
                  <a:lnTo>
                    <a:pt x="8182" y="12150"/>
                  </a:lnTo>
                  <a:lnTo>
                    <a:pt x="11760" y="552"/>
                  </a:lnTo>
                  <a:lnTo>
                    <a:pt x="18183" y="6484"/>
                  </a:lnTo>
                  <a:lnTo>
                    <a:pt x="21310" y="13024"/>
                  </a:lnTo>
                  <a:lnTo>
                    <a:pt x="24805" y="31897"/>
                  </a:lnTo>
                  <a:lnTo>
                    <a:pt x="33170" y="47654"/>
                  </a:lnTo>
                  <a:lnTo>
                    <a:pt x="34019" y="51613"/>
                  </a:lnTo>
                  <a:lnTo>
                    <a:pt x="41535" y="63506"/>
                  </a:lnTo>
                  <a:lnTo>
                    <a:pt x="73913" y="97565"/>
                  </a:lnTo>
                  <a:lnTo>
                    <a:pt x="119062" y="119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6" name="SMARTInkShape-990"/>
            <p:cNvSpPr/>
            <p:nvPr/>
          </p:nvSpPr>
          <p:spPr>
            <a:xfrm>
              <a:off x="1669439" y="4012406"/>
              <a:ext cx="92687" cy="261939"/>
            </a:xfrm>
            <a:custGeom>
              <a:avLst/>
              <a:gdLst/>
              <a:ahLst/>
              <a:cxnLst/>
              <a:rect l="0" t="0" r="0" b="0"/>
              <a:pathLst>
                <a:path w="92687" h="261939">
                  <a:moveTo>
                    <a:pt x="92686" y="0"/>
                  </a:moveTo>
                  <a:lnTo>
                    <a:pt x="82435" y="0"/>
                  </a:lnTo>
                  <a:lnTo>
                    <a:pt x="63419" y="9506"/>
                  </a:lnTo>
                  <a:lnTo>
                    <a:pt x="54102" y="16572"/>
                  </a:lnTo>
                  <a:lnTo>
                    <a:pt x="29283" y="56321"/>
                  </a:lnTo>
                  <a:lnTo>
                    <a:pt x="14653" y="87462"/>
                  </a:lnTo>
                  <a:lnTo>
                    <a:pt x="229" y="142884"/>
                  </a:lnTo>
                  <a:lnTo>
                    <a:pt x="0" y="158754"/>
                  </a:lnTo>
                  <a:lnTo>
                    <a:pt x="14171" y="198438"/>
                  </a:lnTo>
                  <a:lnTo>
                    <a:pt x="49052" y="252139"/>
                  </a:lnTo>
                  <a:lnTo>
                    <a:pt x="56977" y="257583"/>
                  </a:lnTo>
                  <a:lnTo>
                    <a:pt x="68874"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7" name="SMARTInkShape-991"/>
            <p:cNvSpPr/>
            <p:nvPr/>
          </p:nvSpPr>
          <p:spPr>
            <a:xfrm>
              <a:off x="1845675" y="4119563"/>
              <a:ext cx="154576" cy="178594"/>
            </a:xfrm>
            <a:custGeom>
              <a:avLst/>
              <a:gdLst/>
              <a:ahLst/>
              <a:cxnLst/>
              <a:rect l="0" t="0" r="0" b="0"/>
              <a:pathLst>
                <a:path w="154576" h="178594">
                  <a:moveTo>
                    <a:pt x="106950" y="0"/>
                  </a:moveTo>
                  <a:lnTo>
                    <a:pt x="71477" y="0"/>
                  </a:lnTo>
                  <a:lnTo>
                    <a:pt x="61198" y="3528"/>
                  </a:lnTo>
                  <a:lnTo>
                    <a:pt x="31653" y="27987"/>
                  </a:lnTo>
                  <a:lnTo>
                    <a:pt x="15690" y="45019"/>
                  </a:lnTo>
                  <a:lnTo>
                    <a:pt x="5092" y="63757"/>
                  </a:lnTo>
                  <a:lnTo>
                    <a:pt x="840" y="82610"/>
                  </a:lnTo>
                  <a:lnTo>
                    <a:pt x="0" y="99073"/>
                  </a:lnTo>
                  <a:lnTo>
                    <a:pt x="3413" y="107091"/>
                  </a:lnTo>
                  <a:lnTo>
                    <a:pt x="6176" y="111082"/>
                  </a:lnTo>
                  <a:lnTo>
                    <a:pt x="42488" y="137580"/>
                  </a:lnTo>
                  <a:lnTo>
                    <a:pt x="50960" y="140522"/>
                  </a:lnTo>
                  <a:lnTo>
                    <a:pt x="69488" y="142178"/>
                  </a:lnTo>
                  <a:lnTo>
                    <a:pt x="80599" y="139037"/>
                  </a:lnTo>
                  <a:lnTo>
                    <a:pt x="102647" y="122525"/>
                  </a:lnTo>
                  <a:lnTo>
                    <a:pt x="113465" y="110975"/>
                  </a:lnTo>
                  <a:lnTo>
                    <a:pt x="121319" y="95220"/>
                  </a:lnTo>
                  <a:lnTo>
                    <a:pt x="124467" y="91261"/>
                  </a:lnTo>
                  <a:lnTo>
                    <a:pt x="125243" y="87299"/>
                  </a:lnTo>
                  <a:lnTo>
                    <a:pt x="124437" y="83335"/>
                  </a:lnTo>
                  <a:lnTo>
                    <a:pt x="121337" y="75402"/>
                  </a:lnTo>
                  <a:lnTo>
                    <a:pt x="119959" y="67467"/>
                  </a:lnTo>
                  <a:lnTo>
                    <a:pt x="118268" y="64822"/>
                  </a:lnTo>
                  <a:lnTo>
                    <a:pt x="115818" y="63058"/>
                  </a:lnTo>
                  <a:lnTo>
                    <a:pt x="112862" y="61882"/>
                  </a:lnTo>
                  <a:lnTo>
                    <a:pt x="110891" y="59776"/>
                  </a:lnTo>
                  <a:lnTo>
                    <a:pt x="107104" y="48176"/>
                  </a:lnTo>
                  <a:lnTo>
                    <a:pt x="113316" y="54109"/>
                  </a:lnTo>
                  <a:lnTo>
                    <a:pt x="113840" y="55916"/>
                  </a:lnTo>
                  <a:lnTo>
                    <a:pt x="112866" y="57121"/>
                  </a:lnTo>
                  <a:lnTo>
                    <a:pt x="110894" y="57924"/>
                  </a:lnTo>
                  <a:lnTo>
                    <a:pt x="110902" y="61105"/>
                  </a:lnTo>
                  <a:lnTo>
                    <a:pt x="119307" y="90548"/>
                  </a:lnTo>
                  <a:lnTo>
                    <a:pt x="126780" y="104293"/>
                  </a:lnTo>
                  <a:lnTo>
                    <a:pt x="130906" y="123211"/>
                  </a:lnTo>
                  <a:lnTo>
                    <a:pt x="139953" y="142126"/>
                  </a:lnTo>
                  <a:lnTo>
                    <a:pt x="154575" y="1785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8" name="SMARTInkShape-992"/>
            <p:cNvSpPr/>
            <p:nvPr/>
          </p:nvSpPr>
          <p:spPr>
            <a:xfrm>
              <a:off x="2036506" y="4107656"/>
              <a:ext cx="82808" cy="177894"/>
            </a:xfrm>
            <a:custGeom>
              <a:avLst/>
              <a:gdLst/>
              <a:ahLst/>
              <a:cxnLst/>
              <a:rect l="0" t="0" r="0" b="0"/>
              <a:pathLst>
                <a:path w="82808" h="177894">
                  <a:moveTo>
                    <a:pt x="23275" y="35719"/>
                  </a:moveTo>
                  <a:lnTo>
                    <a:pt x="23275" y="42040"/>
                  </a:lnTo>
                  <a:lnTo>
                    <a:pt x="21952" y="43901"/>
                  </a:lnTo>
                  <a:lnTo>
                    <a:pt x="19748" y="45143"/>
                  </a:lnTo>
                  <a:lnTo>
                    <a:pt x="16955" y="45970"/>
                  </a:lnTo>
                  <a:lnTo>
                    <a:pt x="15093" y="47845"/>
                  </a:lnTo>
                  <a:lnTo>
                    <a:pt x="13024" y="53456"/>
                  </a:lnTo>
                  <a:lnTo>
                    <a:pt x="11412" y="97612"/>
                  </a:lnTo>
                  <a:lnTo>
                    <a:pt x="23498" y="137709"/>
                  </a:lnTo>
                  <a:lnTo>
                    <a:pt x="32481" y="154545"/>
                  </a:lnTo>
                  <a:lnTo>
                    <a:pt x="35024" y="176228"/>
                  </a:lnTo>
                  <a:lnTo>
                    <a:pt x="33753" y="177017"/>
                  </a:lnTo>
                  <a:lnTo>
                    <a:pt x="28814" y="177893"/>
                  </a:lnTo>
                  <a:lnTo>
                    <a:pt x="26968" y="176804"/>
                  </a:lnTo>
                  <a:lnTo>
                    <a:pt x="25737" y="174754"/>
                  </a:lnTo>
                  <a:lnTo>
                    <a:pt x="11245" y="135891"/>
                  </a:lnTo>
                  <a:lnTo>
                    <a:pt x="3542" y="121991"/>
                  </a:lnTo>
                  <a:lnTo>
                    <a:pt x="0" y="92974"/>
                  </a:lnTo>
                  <a:lnTo>
                    <a:pt x="5943" y="73556"/>
                  </a:lnTo>
                  <a:lnTo>
                    <a:pt x="20078" y="48427"/>
                  </a:lnTo>
                  <a:lnTo>
                    <a:pt x="23177" y="40044"/>
                  </a:lnTo>
                  <a:lnTo>
                    <a:pt x="39660" y="19891"/>
                  </a:lnTo>
                  <a:lnTo>
                    <a:pt x="47314" y="15455"/>
                  </a:lnTo>
                  <a:lnTo>
                    <a:pt x="8280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9" name="SMARTInkShape-993"/>
            <p:cNvSpPr/>
            <p:nvPr/>
          </p:nvSpPr>
          <p:spPr>
            <a:xfrm>
              <a:off x="2190750" y="4108357"/>
              <a:ext cx="107157" cy="189236"/>
            </a:xfrm>
            <a:custGeom>
              <a:avLst/>
              <a:gdLst/>
              <a:ahLst/>
              <a:cxnLst/>
              <a:rect l="0" t="0" r="0" b="0"/>
              <a:pathLst>
                <a:path w="107157" h="189236">
                  <a:moveTo>
                    <a:pt x="0" y="35018"/>
                  </a:moveTo>
                  <a:lnTo>
                    <a:pt x="0" y="74869"/>
                  </a:lnTo>
                  <a:lnTo>
                    <a:pt x="3528" y="82716"/>
                  </a:lnTo>
                  <a:lnTo>
                    <a:pt x="6321" y="86660"/>
                  </a:lnTo>
                  <a:lnTo>
                    <a:pt x="14698" y="115886"/>
                  </a:lnTo>
                  <a:lnTo>
                    <a:pt x="19762" y="125199"/>
                  </a:lnTo>
                  <a:lnTo>
                    <a:pt x="22612" y="139202"/>
                  </a:lnTo>
                  <a:lnTo>
                    <a:pt x="23811" y="189235"/>
                  </a:lnTo>
                  <a:lnTo>
                    <a:pt x="23813" y="133907"/>
                  </a:lnTo>
                  <a:lnTo>
                    <a:pt x="23813" y="74839"/>
                  </a:lnTo>
                  <a:lnTo>
                    <a:pt x="23813" y="44802"/>
                  </a:lnTo>
                  <a:lnTo>
                    <a:pt x="27340" y="35838"/>
                  </a:lnTo>
                  <a:lnTo>
                    <a:pt x="44407" y="11278"/>
                  </a:lnTo>
                  <a:lnTo>
                    <a:pt x="45480" y="7285"/>
                  </a:lnTo>
                  <a:lnTo>
                    <a:pt x="48841" y="4623"/>
                  </a:lnTo>
                  <a:lnTo>
                    <a:pt x="64889" y="877"/>
                  </a:lnTo>
                  <a:lnTo>
                    <a:pt x="74260" y="0"/>
                  </a:lnTo>
                  <a:lnTo>
                    <a:pt x="82834" y="3139"/>
                  </a:lnTo>
                  <a:lnTo>
                    <a:pt x="107156" y="231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0" name="SMARTInkShape-994"/>
            <p:cNvSpPr/>
            <p:nvPr/>
          </p:nvSpPr>
          <p:spPr>
            <a:xfrm>
              <a:off x="261938" y="4131469"/>
              <a:ext cx="35719" cy="11907"/>
            </a:xfrm>
            <a:custGeom>
              <a:avLst/>
              <a:gdLst/>
              <a:ahLst/>
              <a:cxnLst/>
              <a:rect l="0" t="0" r="0" b="0"/>
              <a:pathLst>
                <a:path w="35719" h="11907">
                  <a:moveTo>
                    <a:pt x="35718" y="0"/>
                  </a:moveTo>
                  <a:lnTo>
                    <a:pt x="29398" y="0"/>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62" name="SMARTInkShape-995"/>
          <p:cNvSpPr/>
          <p:nvPr/>
        </p:nvSpPr>
        <p:spPr>
          <a:xfrm>
            <a:off x="2214564" y="4143375"/>
            <a:ext cx="261937" cy="250032"/>
          </a:xfrm>
          <a:custGeom>
            <a:avLst/>
            <a:gdLst/>
            <a:ahLst/>
            <a:cxnLst/>
            <a:rect l="0" t="0" r="0" b="0"/>
            <a:pathLst>
              <a:path w="261937" h="250032">
                <a:moveTo>
                  <a:pt x="142874" y="0"/>
                </a:moveTo>
                <a:lnTo>
                  <a:pt x="97063" y="0"/>
                </a:lnTo>
                <a:lnTo>
                  <a:pt x="85156" y="10251"/>
                </a:lnTo>
                <a:lnTo>
                  <a:pt x="73250" y="11761"/>
                </a:lnTo>
                <a:lnTo>
                  <a:pt x="62289" y="20060"/>
                </a:lnTo>
                <a:lnTo>
                  <a:pt x="55023" y="22145"/>
                </a:lnTo>
                <a:lnTo>
                  <a:pt x="52557" y="24023"/>
                </a:lnTo>
                <a:lnTo>
                  <a:pt x="47762" y="31666"/>
                </a:lnTo>
                <a:lnTo>
                  <a:pt x="41953" y="33917"/>
                </a:lnTo>
                <a:lnTo>
                  <a:pt x="39874" y="35841"/>
                </a:lnTo>
                <a:lnTo>
                  <a:pt x="34759" y="47739"/>
                </a:lnTo>
                <a:lnTo>
                  <a:pt x="15965" y="68678"/>
                </a:lnTo>
                <a:lnTo>
                  <a:pt x="12439" y="81151"/>
                </a:lnTo>
                <a:lnTo>
                  <a:pt x="3828" y="92416"/>
                </a:lnTo>
                <a:lnTo>
                  <a:pt x="503" y="104954"/>
                </a:lnTo>
                <a:lnTo>
                  <a:pt x="0" y="148511"/>
                </a:lnTo>
                <a:lnTo>
                  <a:pt x="1322" y="150602"/>
                </a:lnTo>
                <a:lnTo>
                  <a:pt x="3527" y="151995"/>
                </a:lnTo>
                <a:lnTo>
                  <a:pt x="6319" y="152924"/>
                </a:lnTo>
                <a:lnTo>
                  <a:pt x="8181" y="154866"/>
                </a:lnTo>
                <a:lnTo>
                  <a:pt x="10250" y="160551"/>
                </a:lnTo>
                <a:lnTo>
                  <a:pt x="12124" y="162597"/>
                </a:lnTo>
                <a:lnTo>
                  <a:pt x="17735" y="164869"/>
                </a:lnTo>
                <a:lnTo>
                  <a:pt x="19760" y="166798"/>
                </a:lnTo>
                <a:lnTo>
                  <a:pt x="22011" y="172469"/>
                </a:lnTo>
                <a:lnTo>
                  <a:pt x="23934" y="174511"/>
                </a:lnTo>
                <a:lnTo>
                  <a:pt x="35832" y="179558"/>
                </a:lnTo>
                <a:lnTo>
                  <a:pt x="45809" y="188798"/>
                </a:lnTo>
                <a:lnTo>
                  <a:pt x="53406" y="189996"/>
                </a:lnTo>
                <a:lnTo>
                  <a:pt x="69243" y="190455"/>
                </a:lnTo>
                <a:lnTo>
                  <a:pt x="81495" y="180245"/>
                </a:lnTo>
                <a:lnTo>
                  <a:pt x="92483" y="177597"/>
                </a:lnTo>
                <a:lnTo>
                  <a:pt x="104961" y="168386"/>
                </a:lnTo>
                <a:lnTo>
                  <a:pt x="112826" y="167191"/>
                </a:lnTo>
                <a:lnTo>
                  <a:pt x="114904" y="165700"/>
                </a:lnTo>
                <a:lnTo>
                  <a:pt x="116290" y="163383"/>
                </a:lnTo>
                <a:lnTo>
                  <a:pt x="117213" y="160516"/>
                </a:lnTo>
                <a:lnTo>
                  <a:pt x="131079" y="142991"/>
                </a:lnTo>
                <a:lnTo>
                  <a:pt x="136749" y="137194"/>
                </a:lnTo>
                <a:lnTo>
                  <a:pt x="143680" y="133735"/>
                </a:lnTo>
                <a:lnTo>
                  <a:pt x="147380" y="132813"/>
                </a:lnTo>
                <a:lnTo>
                  <a:pt x="149846" y="130875"/>
                </a:lnTo>
                <a:lnTo>
                  <a:pt x="152587" y="125195"/>
                </a:lnTo>
                <a:lnTo>
                  <a:pt x="154641" y="123151"/>
                </a:lnTo>
                <a:lnTo>
                  <a:pt x="160451" y="120879"/>
                </a:lnTo>
                <a:lnTo>
                  <a:pt x="162529" y="118951"/>
                </a:lnTo>
                <a:lnTo>
                  <a:pt x="164838" y="113280"/>
                </a:lnTo>
                <a:lnTo>
                  <a:pt x="166777" y="111239"/>
                </a:lnTo>
                <a:lnTo>
                  <a:pt x="172459" y="108971"/>
                </a:lnTo>
                <a:lnTo>
                  <a:pt x="174504" y="107043"/>
                </a:lnTo>
                <a:lnTo>
                  <a:pt x="176775" y="101373"/>
                </a:lnTo>
                <a:lnTo>
                  <a:pt x="178592" y="43122"/>
                </a:lnTo>
                <a:lnTo>
                  <a:pt x="178592" y="18039"/>
                </a:lnTo>
                <a:lnTo>
                  <a:pt x="177269" y="15995"/>
                </a:lnTo>
                <a:lnTo>
                  <a:pt x="175065" y="14632"/>
                </a:lnTo>
                <a:lnTo>
                  <a:pt x="172272" y="13724"/>
                </a:lnTo>
                <a:lnTo>
                  <a:pt x="170410" y="11795"/>
                </a:lnTo>
                <a:lnTo>
                  <a:pt x="166686" y="0"/>
                </a:lnTo>
                <a:lnTo>
                  <a:pt x="166686" y="33906"/>
                </a:lnTo>
                <a:lnTo>
                  <a:pt x="174868" y="44866"/>
                </a:lnTo>
                <a:lnTo>
                  <a:pt x="177489" y="55921"/>
                </a:lnTo>
                <a:lnTo>
                  <a:pt x="178447" y="69133"/>
                </a:lnTo>
                <a:lnTo>
                  <a:pt x="186746" y="80487"/>
                </a:lnTo>
                <a:lnTo>
                  <a:pt x="189387" y="91611"/>
                </a:lnTo>
                <a:lnTo>
                  <a:pt x="190352" y="111168"/>
                </a:lnTo>
                <a:lnTo>
                  <a:pt x="193961" y="119082"/>
                </a:lnTo>
                <a:lnTo>
                  <a:pt x="198652" y="127009"/>
                </a:lnTo>
                <a:lnTo>
                  <a:pt x="201911" y="140524"/>
                </a:lnTo>
                <a:lnTo>
                  <a:pt x="202258" y="148499"/>
                </a:lnTo>
                <a:lnTo>
                  <a:pt x="205868" y="155517"/>
                </a:lnTo>
                <a:lnTo>
                  <a:pt x="210558" y="163046"/>
                </a:lnTo>
                <a:lnTo>
                  <a:pt x="212643" y="170802"/>
                </a:lnTo>
                <a:lnTo>
                  <a:pt x="214522" y="173399"/>
                </a:lnTo>
                <a:lnTo>
                  <a:pt x="217097" y="175131"/>
                </a:lnTo>
                <a:lnTo>
                  <a:pt x="220137" y="176285"/>
                </a:lnTo>
                <a:lnTo>
                  <a:pt x="222164" y="178377"/>
                </a:lnTo>
                <a:lnTo>
                  <a:pt x="228944" y="191241"/>
                </a:lnTo>
                <a:lnTo>
                  <a:pt x="236310" y="200201"/>
                </a:lnTo>
                <a:lnTo>
                  <a:pt x="237586" y="208073"/>
                </a:lnTo>
                <a:lnTo>
                  <a:pt x="239088" y="210153"/>
                </a:lnTo>
                <a:lnTo>
                  <a:pt x="241412" y="211539"/>
                </a:lnTo>
                <a:lnTo>
                  <a:pt x="244285" y="212464"/>
                </a:lnTo>
                <a:lnTo>
                  <a:pt x="246200" y="214403"/>
                </a:lnTo>
                <a:lnTo>
                  <a:pt x="248328" y="220085"/>
                </a:lnTo>
                <a:lnTo>
                  <a:pt x="249526" y="230722"/>
                </a:lnTo>
                <a:lnTo>
                  <a:pt x="251016" y="233190"/>
                </a:lnTo>
                <a:lnTo>
                  <a:pt x="253333" y="234835"/>
                </a:lnTo>
                <a:lnTo>
                  <a:pt x="256201" y="235931"/>
                </a:lnTo>
                <a:lnTo>
                  <a:pt x="258113" y="237985"/>
                </a:lnTo>
                <a:lnTo>
                  <a:pt x="261936"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69" name="SMARTInkShape-Group117"/>
          <p:cNvGrpSpPr/>
          <p:nvPr/>
        </p:nvGrpSpPr>
        <p:grpSpPr>
          <a:xfrm>
            <a:off x="381043" y="4524375"/>
            <a:ext cx="535739" cy="297657"/>
            <a:chOff x="381043" y="4524375"/>
            <a:chExt cx="535739" cy="297657"/>
          </a:xfrm>
        </p:grpSpPr>
        <p:sp>
          <p:nvSpPr>
            <p:cNvPr id="63" name="SMARTInkShape-996"/>
            <p:cNvSpPr/>
            <p:nvPr/>
          </p:nvSpPr>
          <p:spPr>
            <a:xfrm>
              <a:off x="381043" y="4600859"/>
              <a:ext cx="11864" cy="18767"/>
            </a:xfrm>
            <a:custGeom>
              <a:avLst/>
              <a:gdLst/>
              <a:ahLst/>
              <a:cxnLst/>
              <a:rect l="0" t="0" r="0" b="0"/>
              <a:pathLst>
                <a:path w="11864" h="18767">
                  <a:moveTo>
                    <a:pt x="11863" y="6860"/>
                  </a:moveTo>
                  <a:lnTo>
                    <a:pt x="5543" y="6860"/>
                  </a:lnTo>
                  <a:lnTo>
                    <a:pt x="3681" y="5537"/>
                  </a:lnTo>
                  <a:lnTo>
                    <a:pt x="2440" y="3332"/>
                  </a:lnTo>
                  <a:lnTo>
                    <a:pt x="1612" y="539"/>
                  </a:lnTo>
                  <a:lnTo>
                    <a:pt x="1060" y="0"/>
                  </a:lnTo>
                  <a:lnTo>
                    <a:pt x="693" y="964"/>
                  </a:lnTo>
                  <a:lnTo>
                    <a:pt x="0" y="6515"/>
                  </a:lnTo>
                  <a:lnTo>
                    <a:pt x="6290" y="6758"/>
                  </a:lnTo>
                  <a:lnTo>
                    <a:pt x="8148" y="8115"/>
                  </a:lnTo>
                  <a:lnTo>
                    <a:pt x="11863" y="187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4" name="SMARTInkShape-997"/>
            <p:cNvSpPr/>
            <p:nvPr/>
          </p:nvSpPr>
          <p:spPr>
            <a:xfrm>
              <a:off x="512013" y="4524375"/>
              <a:ext cx="35676" cy="261939"/>
            </a:xfrm>
            <a:custGeom>
              <a:avLst/>
              <a:gdLst/>
              <a:ahLst/>
              <a:cxnLst/>
              <a:rect l="0" t="0" r="0" b="0"/>
              <a:pathLst>
                <a:path w="35676" h="261939">
                  <a:moveTo>
                    <a:pt x="23768" y="0"/>
                  </a:moveTo>
                  <a:lnTo>
                    <a:pt x="17448" y="0"/>
                  </a:lnTo>
                  <a:lnTo>
                    <a:pt x="15586" y="1323"/>
                  </a:lnTo>
                  <a:lnTo>
                    <a:pt x="14345" y="3528"/>
                  </a:lnTo>
                  <a:lnTo>
                    <a:pt x="10866" y="20308"/>
                  </a:lnTo>
                  <a:lnTo>
                    <a:pt x="3776" y="31888"/>
                  </a:lnTo>
                  <a:lnTo>
                    <a:pt x="1088" y="45020"/>
                  </a:lnTo>
                  <a:lnTo>
                    <a:pt x="0" y="93144"/>
                  </a:lnTo>
                  <a:lnTo>
                    <a:pt x="3503" y="104456"/>
                  </a:lnTo>
                  <a:lnTo>
                    <a:pt x="8147" y="115217"/>
                  </a:lnTo>
                  <a:lnTo>
                    <a:pt x="11645" y="166927"/>
                  </a:lnTo>
                  <a:lnTo>
                    <a:pt x="13156" y="198224"/>
                  </a:lnTo>
                  <a:lnTo>
                    <a:pt x="22662" y="232918"/>
                  </a:lnTo>
                  <a:lnTo>
                    <a:pt x="23755" y="260062"/>
                  </a:lnTo>
                  <a:lnTo>
                    <a:pt x="25083" y="260687"/>
                  </a:lnTo>
                  <a:lnTo>
                    <a:pt x="35675"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5" name="SMARTInkShape-998"/>
            <p:cNvSpPr/>
            <p:nvPr/>
          </p:nvSpPr>
          <p:spPr>
            <a:xfrm>
              <a:off x="702469" y="4560094"/>
              <a:ext cx="35720" cy="250032"/>
            </a:xfrm>
            <a:custGeom>
              <a:avLst/>
              <a:gdLst/>
              <a:ahLst/>
              <a:cxnLst/>
              <a:rect l="0" t="0" r="0" b="0"/>
              <a:pathLst>
                <a:path w="35720" h="250032">
                  <a:moveTo>
                    <a:pt x="0" y="0"/>
                  </a:moveTo>
                  <a:lnTo>
                    <a:pt x="0" y="53270"/>
                  </a:lnTo>
                  <a:lnTo>
                    <a:pt x="0" y="112272"/>
                  </a:lnTo>
                  <a:lnTo>
                    <a:pt x="1323" y="135277"/>
                  </a:lnTo>
                  <a:lnTo>
                    <a:pt x="11170" y="186991"/>
                  </a:lnTo>
                  <a:lnTo>
                    <a:pt x="12902" y="198201"/>
                  </a:lnTo>
                  <a:lnTo>
                    <a:pt x="26585" y="237298"/>
                  </a:lnTo>
                  <a:lnTo>
                    <a:pt x="35719"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6" name="SMARTInkShape-999"/>
            <p:cNvSpPr/>
            <p:nvPr/>
          </p:nvSpPr>
          <p:spPr>
            <a:xfrm>
              <a:off x="571500" y="4679156"/>
              <a:ext cx="119064" cy="35720"/>
            </a:xfrm>
            <a:custGeom>
              <a:avLst/>
              <a:gdLst/>
              <a:ahLst/>
              <a:cxnLst/>
              <a:rect l="0" t="0" r="0" b="0"/>
              <a:pathLst>
                <a:path w="119064" h="35720">
                  <a:moveTo>
                    <a:pt x="0" y="0"/>
                  </a:moveTo>
                  <a:lnTo>
                    <a:pt x="17737" y="0"/>
                  </a:lnTo>
                  <a:lnTo>
                    <a:pt x="71820" y="20595"/>
                  </a:lnTo>
                  <a:lnTo>
                    <a:pt x="95363" y="26387"/>
                  </a:lnTo>
                  <a:lnTo>
                    <a:pt x="119063"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7" name="SMARTInkShape-1000"/>
            <p:cNvSpPr/>
            <p:nvPr/>
          </p:nvSpPr>
          <p:spPr>
            <a:xfrm>
              <a:off x="857250" y="4714875"/>
              <a:ext cx="47626" cy="107157"/>
            </a:xfrm>
            <a:custGeom>
              <a:avLst/>
              <a:gdLst/>
              <a:ahLst/>
              <a:cxnLst/>
              <a:rect l="0" t="0" r="0" b="0"/>
              <a:pathLst>
                <a:path w="47626" h="107157">
                  <a:moveTo>
                    <a:pt x="0" y="0"/>
                  </a:moveTo>
                  <a:lnTo>
                    <a:pt x="6321" y="0"/>
                  </a:lnTo>
                  <a:lnTo>
                    <a:pt x="8182" y="2646"/>
                  </a:lnTo>
                  <a:lnTo>
                    <a:pt x="12126" y="17688"/>
                  </a:lnTo>
                  <a:lnTo>
                    <a:pt x="21112" y="35293"/>
                  </a:lnTo>
                  <a:lnTo>
                    <a:pt x="41502" y="93135"/>
                  </a:lnTo>
                  <a:lnTo>
                    <a:pt x="47625"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8" name="SMARTInkShape-1001"/>
            <p:cNvSpPr/>
            <p:nvPr/>
          </p:nvSpPr>
          <p:spPr>
            <a:xfrm>
              <a:off x="916781" y="4583906"/>
              <a:ext cx="1" cy="11908"/>
            </a:xfrm>
            <a:custGeom>
              <a:avLst/>
              <a:gdLst/>
              <a:ahLst/>
              <a:cxnLst/>
              <a:rect l="0" t="0" r="0" b="0"/>
              <a:pathLst>
                <a:path w="1" h="11908">
                  <a:moveTo>
                    <a:pt x="0" y="11907"/>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77" name="SMARTInkShape-Group118"/>
          <p:cNvGrpSpPr/>
          <p:nvPr/>
        </p:nvGrpSpPr>
        <p:grpSpPr>
          <a:xfrm>
            <a:off x="1024634" y="4572000"/>
            <a:ext cx="1642367" cy="571241"/>
            <a:chOff x="1024634" y="4572000"/>
            <a:chExt cx="1642367" cy="571241"/>
          </a:xfrm>
        </p:grpSpPr>
        <p:sp>
          <p:nvSpPr>
            <p:cNvPr id="70" name="SMARTInkShape-1002"/>
            <p:cNvSpPr/>
            <p:nvPr/>
          </p:nvSpPr>
          <p:spPr>
            <a:xfrm>
              <a:off x="1024634" y="4692919"/>
              <a:ext cx="130260" cy="271878"/>
            </a:xfrm>
            <a:custGeom>
              <a:avLst/>
              <a:gdLst/>
              <a:ahLst/>
              <a:cxnLst/>
              <a:rect l="0" t="0" r="0" b="0"/>
              <a:pathLst>
                <a:path w="130260" h="271878">
                  <a:moveTo>
                    <a:pt x="94554" y="45769"/>
                  </a:moveTo>
                  <a:lnTo>
                    <a:pt x="62666" y="15204"/>
                  </a:lnTo>
                  <a:lnTo>
                    <a:pt x="46901" y="7540"/>
                  </a:lnTo>
                  <a:lnTo>
                    <a:pt x="38979" y="2320"/>
                  </a:lnTo>
                  <a:lnTo>
                    <a:pt x="31048" y="0"/>
                  </a:lnTo>
                  <a:lnTo>
                    <a:pt x="27081" y="704"/>
                  </a:lnTo>
                  <a:lnTo>
                    <a:pt x="11209" y="7812"/>
                  </a:lnTo>
                  <a:lnTo>
                    <a:pt x="7241" y="8558"/>
                  </a:lnTo>
                  <a:lnTo>
                    <a:pt x="4595" y="10378"/>
                  </a:lnTo>
                  <a:lnTo>
                    <a:pt x="2831" y="12915"/>
                  </a:lnTo>
                  <a:lnTo>
                    <a:pt x="871" y="19260"/>
                  </a:lnTo>
                  <a:lnTo>
                    <a:pt x="0" y="26491"/>
                  </a:lnTo>
                  <a:lnTo>
                    <a:pt x="3141" y="34113"/>
                  </a:lnTo>
                  <a:lnTo>
                    <a:pt x="7624" y="41911"/>
                  </a:lnTo>
                  <a:lnTo>
                    <a:pt x="11470" y="53739"/>
                  </a:lnTo>
                  <a:lnTo>
                    <a:pt x="33962" y="79875"/>
                  </a:lnTo>
                  <a:lnTo>
                    <a:pt x="44694" y="87385"/>
                  </a:lnTo>
                  <a:lnTo>
                    <a:pt x="58173" y="95141"/>
                  </a:lnTo>
                  <a:lnTo>
                    <a:pt x="66478" y="100785"/>
                  </a:lnTo>
                  <a:lnTo>
                    <a:pt x="78591" y="103962"/>
                  </a:lnTo>
                  <a:lnTo>
                    <a:pt x="106399" y="105299"/>
                  </a:lnTo>
                  <a:lnTo>
                    <a:pt x="116706" y="115551"/>
                  </a:lnTo>
                  <a:lnTo>
                    <a:pt x="117874" y="123036"/>
                  </a:lnTo>
                  <a:lnTo>
                    <a:pt x="119592" y="138740"/>
                  </a:lnTo>
                  <a:lnTo>
                    <a:pt x="127771" y="165949"/>
                  </a:lnTo>
                  <a:lnTo>
                    <a:pt x="130126" y="220459"/>
                  </a:lnTo>
                  <a:lnTo>
                    <a:pt x="130259" y="257773"/>
                  </a:lnTo>
                  <a:lnTo>
                    <a:pt x="128941" y="262511"/>
                  </a:lnTo>
                  <a:lnTo>
                    <a:pt x="126739" y="265670"/>
                  </a:lnTo>
                  <a:lnTo>
                    <a:pt x="120020" y="270739"/>
                  </a:lnTo>
                  <a:lnTo>
                    <a:pt x="101939" y="271877"/>
                  </a:lnTo>
                  <a:lnTo>
                    <a:pt x="94308" y="268411"/>
                  </a:lnTo>
                  <a:lnTo>
                    <a:pt x="78630" y="255406"/>
                  </a:lnTo>
                  <a:lnTo>
                    <a:pt x="74247" y="247861"/>
                  </a:lnTo>
                  <a:lnTo>
                    <a:pt x="70741" y="2362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1" name="SMARTInkShape-1003"/>
            <p:cNvSpPr/>
            <p:nvPr/>
          </p:nvSpPr>
          <p:spPr>
            <a:xfrm>
              <a:off x="1262063" y="4643438"/>
              <a:ext cx="154782" cy="238126"/>
            </a:xfrm>
            <a:custGeom>
              <a:avLst/>
              <a:gdLst/>
              <a:ahLst/>
              <a:cxnLst/>
              <a:rect l="0" t="0" r="0" b="0"/>
              <a:pathLst>
                <a:path w="154782" h="238126">
                  <a:moveTo>
                    <a:pt x="0" y="0"/>
                  </a:moveTo>
                  <a:lnTo>
                    <a:pt x="0" y="53518"/>
                  </a:lnTo>
                  <a:lnTo>
                    <a:pt x="0" y="110074"/>
                  </a:lnTo>
                  <a:lnTo>
                    <a:pt x="0" y="168263"/>
                  </a:lnTo>
                  <a:lnTo>
                    <a:pt x="0" y="181853"/>
                  </a:lnTo>
                  <a:lnTo>
                    <a:pt x="3527" y="190184"/>
                  </a:lnTo>
                  <a:lnTo>
                    <a:pt x="11415" y="201690"/>
                  </a:lnTo>
                  <a:lnTo>
                    <a:pt x="13132" y="191436"/>
                  </a:lnTo>
                  <a:lnTo>
                    <a:pt x="22144" y="164148"/>
                  </a:lnTo>
                  <a:lnTo>
                    <a:pt x="27120" y="130111"/>
                  </a:lnTo>
                  <a:lnTo>
                    <a:pt x="33171" y="106902"/>
                  </a:lnTo>
                  <a:lnTo>
                    <a:pt x="36706" y="76940"/>
                  </a:lnTo>
                  <a:lnTo>
                    <a:pt x="45925" y="62085"/>
                  </a:lnTo>
                  <a:lnTo>
                    <a:pt x="50397" y="60666"/>
                  </a:lnTo>
                  <a:lnTo>
                    <a:pt x="57727" y="59755"/>
                  </a:lnTo>
                  <a:lnTo>
                    <a:pt x="75944" y="76122"/>
                  </a:lnTo>
                  <a:lnTo>
                    <a:pt x="107177" y="131306"/>
                  </a:lnTo>
                  <a:lnTo>
                    <a:pt x="113780" y="146994"/>
                  </a:lnTo>
                  <a:lnTo>
                    <a:pt x="131704" y="202415"/>
                  </a:lnTo>
                  <a:lnTo>
                    <a:pt x="154781"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SMARTInkShape-1004"/>
            <p:cNvSpPr/>
            <p:nvPr/>
          </p:nvSpPr>
          <p:spPr>
            <a:xfrm>
              <a:off x="1583531" y="4620385"/>
              <a:ext cx="107158" cy="284074"/>
            </a:xfrm>
            <a:custGeom>
              <a:avLst/>
              <a:gdLst/>
              <a:ahLst/>
              <a:cxnLst/>
              <a:rect l="0" t="0" r="0" b="0"/>
              <a:pathLst>
                <a:path w="107158" h="284074">
                  <a:moveTo>
                    <a:pt x="0" y="94490"/>
                  </a:moveTo>
                  <a:lnTo>
                    <a:pt x="1323" y="125626"/>
                  </a:lnTo>
                  <a:lnTo>
                    <a:pt x="12126" y="182200"/>
                  </a:lnTo>
                  <a:lnTo>
                    <a:pt x="23936" y="240149"/>
                  </a:lnTo>
                  <a:lnTo>
                    <a:pt x="32963" y="263472"/>
                  </a:lnTo>
                  <a:lnTo>
                    <a:pt x="40227" y="274545"/>
                  </a:lnTo>
                  <a:lnTo>
                    <a:pt x="47865" y="280347"/>
                  </a:lnTo>
                  <a:lnTo>
                    <a:pt x="57227" y="284073"/>
                  </a:lnTo>
                  <a:lnTo>
                    <a:pt x="62035" y="281055"/>
                  </a:lnTo>
                  <a:lnTo>
                    <a:pt x="65169" y="278398"/>
                  </a:lnTo>
                  <a:lnTo>
                    <a:pt x="68652" y="271918"/>
                  </a:lnTo>
                  <a:lnTo>
                    <a:pt x="81526" y="222342"/>
                  </a:lnTo>
                  <a:lnTo>
                    <a:pt x="86633" y="165517"/>
                  </a:lnTo>
                  <a:lnTo>
                    <a:pt x="90097" y="141932"/>
                  </a:lnTo>
                  <a:lnTo>
                    <a:pt x="84495" y="88880"/>
                  </a:lnTo>
                  <a:lnTo>
                    <a:pt x="83411" y="32449"/>
                  </a:lnTo>
                  <a:lnTo>
                    <a:pt x="83347" y="1803"/>
                  </a:lnTo>
                  <a:lnTo>
                    <a:pt x="84669" y="949"/>
                  </a:lnTo>
                  <a:lnTo>
                    <a:pt x="89665" y="0"/>
                  </a:lnTo>
                  <a:lnTo>
                    <a:pt x="96296" y="3106"/>
                  </a:lnTo>
                  <a:lnTo>
                    <a:pt x="107157" y="111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3" name="SMARTInkShape-1005"/>
            <p:cNvSpPr/>
            <p:nvPr/>
          </p:nvSpPr>
          <p:spPr>
            <a:xfrm>
              <a:off x="1774251" y="4727538"/>
              <a:ext cx="154563" cy="189744"/>
            </a:xfrm>
            <a:custGeom>
              <a:avLst/>
              <a:gdLst/>
              <a:ahLst/>
              <a:cxnLst/>
              <a:rect l="0" t="0" r="0" b="0"/>
              <a:pathLst>
                <a:path w="154563" h="189744">
                  <a:moveTo>
                    <a:pt x="118843" y="23056"/>
                  </a:moveTo>
                  <a:lnTo>
                    <a:pt x="112522" y="16735"/>
                  </a:lnTo>
                  <a:lnTo>
                    <a:pt x="105891" y="13632"/>
                  </a:lnTo>
                  <a:lnTo>
                    <a:pt x="68843" y="1044"/>
                  </a:lnTo>
                  <a:lnTo>
                    <a:pt x="64343" y="1766"/>
                  </a:lnTo>
                  <a:lnTo>
                    <a:pt x="44087" y="8904"/>
                  </a:lnTo>
                  <a:lnTo>
                    <a:pt x="31379" y="11474"/>
                  </a:lnTo>
                  <a:lnTo>
                    <a:pt x="16786" y="20359"/>
                  </a:lnTo>
                  <a:lnTo>
                    <a:pt x="8220" y="27590"/>
                  </a:lnTo>
                  <a:lnTo>
                    <a:pt x="3532" y="38741"/>
                  </a:lnTo>
                  <a:lnTo>
                    <a:pt x="0" y="80495"/>
                  </a:lnTo>
                  <a:lnTo>
                    <a:pt x="3405" y="91800"/>
                  </a:lnTo>
                  <a:lnTo>
                    <a:pt x="20101" y="113982"/>
                  </a:lnTo>
                  <a:lnTo>
                    <a:pt x="31672" y="124815"/>
                  </a:lnTo>
                  <a:lnTo>
                    <a:pt x="39531" y="127813"/>
                  </a:lnTo>
                  <a:lnTo>
                    <a:pt x="57713" y="129502"/>
                  </a:lnTo>
                  <a:lnTo>
                    <a:pt x="68744" y="126369"/>
                  </a:lnTo>
                  <a:lnTo>
                    <a:pt x="90736" y="109862"/>
                  </a:lnTo>
                  <a:lnTo>
                    <a:pt x="102871" y="96989"/>
                  </a:lnTo>
                  <a:lnTo>
                    <a:pt x="113523" y="77006"/>
                  </a:lnTo>
                  <a:lnTo>
                    <a:pt x="118142" y="38718"/>
                  </a:lnTo>
                  <a:lnTo>
                    <a:pt x="115004" y="26489"/>
                  </a:lnTo>
                  <a:lnTo>
                    <a:pt x="109327" y="12167"/>
                  </a:lnTo>
                  <a:lnTo>
                    <a:pt x="107076" y="0"/>
                  </a:lnTo>
                  <a:lnTo>
                    <a:pt x="106940" y="33571"/>
                  </a:lnTo>
                  <a:lnTo>
                    <a:pt x="117740" y="88030"/>
                  </a:lnTo>
                  <a:lnTo>
                    <a:pt x="122153" y="127759"/>
                  </a:lnTo>
                  <a:lnTo>
                    <a:pt x="140851" y="185487"/>
                  </a:lnTo>
                  <a:lnTo>
                    <a:pt x="142775" y="186906"/>
                  </a:lnTo>
                  <a:lnTo>
                    <a:pt x="154562" y="1897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4" name="SMARTInkShape-1006"/>
            <p:cNvSpPr/>
            <p:nvPr/>
          </p:nvSpPr>
          <p:spPr>
            <a:xfrm>
              <a:off x="2047919" y="4595813"/>
              <a:ext cx="23770" cy="345282"/>
            </a:xfrm>
            <a:custGeom>
              <a:avLst/>
              <a:gdLst/>
              <a:ahLst/>
              <a:cxnLst/>
              <a:rect l="0" t="0" r="0" b="0"/>
              <a:pathLst>
                <a:path w="23770" h="345282">
                  <a:moveTo>
                    <a:pt x="23769" y="0"/>
                  </a:moveTo>
                  <a:lnTo>
                    <a:pt x="23769" y="17736"/>
                  </a:lnTo>
                  <a:lnTo>
                    <a:pt x="13517" y="62743"/>
                  </a:lnTo>
                  <a:lnTo>
                    <a:pt x="8552" y="119485"/>
                  </a:lnTo>
                  <a:lnTo>
                    <a:pt x="1654" y="166770"/>
                  </a:lnTo>
                  <a:lnTo>
                    <a:pt x="291" y="221188"/>
                  </a:lnTo>
                  <a:lnTo>
                    <a:pt x="0" y="275010"/>
                  </a:lnTo>
                  <a:lnTo>
                    <a:pt x="11128" y="332065"/>
                  </a:lnTo>
                  <a:lnTo>
                    <a:pt x="11373" y="336470"/>
                  </a:lnTo>
                  <a:lnTo>
                    <a:pt x="12859" y="339407"/>
                  </a:lnTo>
                  <a:lnTo>
                    <a:pt x="15173" y="341365"/>
                  </a:lnTo>
                  <a:lnTo>
                    <a:pt x="23769" y="3452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SMARTInkShape-1007"/>
            <p:cNvSpPr/>
            <p:nvPr/>
          </p:nvSpPr>
          <p:spPr>
            <a:xfrm>
              <a:off x="2204315" y="4572000"/>
              <a:ext cx="34061" cy="333376"/>
            </a:xfrm>
            <a:custGeom>
              <a:avLst/>
              <a:gdLst/>
              <a:ahLst/>
              <a:cxnLst/>
              <a:rect l="0" t="0" r="0" b="0"/>
              <a:pathLst>
                <a:path w="34061" h="333376">
                  <a:moveTo>
                    <a:pt x="22154" y="0"/>
                  </a:moveTo>
                  <a:lnTo>
                    <a:pt x="15833" y="6321"/>
                  </a:lnTo>
                  <a:lnTo>
                    <a:pt x="12730" y="16479"/>
                  </a:lnTo>
                  <a:lnTo>
                    <a:pt x="10393" y="74057"/>
                  </a:lnTo>
                  <a:lnTo>
                    <a:pt x="6739" y="121890"/>
                  </a:lnTo>
                  <a:lnTo>
                    <a:pt x="0" y="167246"/>
                  </a:lnTo>
                  <a:lnTo>
                    <a:pt x="7983" y="226292"/>
                  </a:lnTo>
                  <a:lnTo>
                    <a:pt x="13104" y="258432"/>
                  </a:lnTo>
                  <a:lnTo>
                    <a:pt x="29983" y="315795"/>
                  </a:lnTo>
                  <a:lnTo>
                    <a:pt x="3406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6" name="SMARTInkShape-1008"/>
            <p:cNvSpPr/>
            <p:nvPr/>
          </p:nvSpPr>
          <p:spPr>
            <a:xfrm>
              <a:off x="2297906" y="4727431"/>
              <a:ext cx="369095" cy="415810"/>
            </a:xfrm>
            <a:custGeom>
              <a:avLst/>
              <a:gdLst/>
              <a:ahLst/>
              <a:cxnLst/>
              <a:rect l="0" t="0" r="0" b="0"/>
              <a:pathLst>
                <a:path w="369095" h="415810">
                  <a:moveTo>
                    <a:pt x="0" y="58882"/>
                  </a:moveTo>
                  <a:lnTo>
                    <a:pt x="6321" y="58882"/>
                  </a:lnTo>
                  <a:lnTo>
                    <a:pt x="12952" y="55354"/>
                  </a:lnTo>
                  <a:lnTo>
                    <a:pt x="20309" y="50699"/>
                  </a:lnTo>
                  <a:lnTo>
                    <a:pt x="35811" y="47711"/>
                  </a:lnTo>
                  <a:lnTo>
                    <a:pt x="39749" y="47466"/>
                  </a:lnTo>
                  <a:lnTo>
                    <a:pt x="47652" y="43665"/>
                  </a:lnTo>
                  <a:lnTo>
                    <a:pt x="55575" y="38890"/>
                  </a:lnTo>
                  <a:lnTo>
                    <a:pt x="63506" y="36767"/>
                  </a:lnTo>
                  <a:lnTo>
                    <a:pt x="66150" y="34878"/>
                  </a:lnTo>
                  <a:lnTo>
                    <a:pt x="67912" y="32296"/>
                  </a:lnTo>
                  <a:lnTo>
                    <a:pt x="69088" y="29252"/>
                  </a:lnTo>
                  <a:lnTo>
                    <a:pt x="71194" y="27222"/>
                  </a:lnTo>
                  <a:lnTo>
                    <a:pt x="77062" y="24967"/>
                  </a:lnTo>
                  <a:lnTo>
                    <a:pt x="77833" y="23043"/>
                  </a:lnTo>
                  <a:lnTo>
                    <a:pt x="77024" y="20437"/>
                  </a:lnTo>
                  <a:lnTo>
                    <a:pt x="73921" y="14014"/>
                  </a:lnTo>
                  <a:lnTo>
                    <a:pt x="72541" y="6749"/>
                  </a:lnTo>
                  <a:lnTo>
                    <a:pt x="70851" y="4283"/>
                  </a:lnTo>
                  <a:lnTo>
                    <a:pt x="68400" y="2639"/>
                  </a:lnTo>
                  <a:lnTo>
                    <a:pt x="58632" y="324"/>
                  </a:lnTo>
                  <a:lnTo>
                    <a:pt x="54963" y="0"/>
                  </a:lnTo>
                  <a:lnTo>
                    <a:pt x="47359" y="3167"/>
                  </a:lnTo>
                  <a:lnTo>
                    <a:pt x="31698" y="15979"/>
                  </a:lnTo>
                  <a:lnTo>
                    <a:pt x="27317" y="23498"/>
                  </a:lnTo>
                  <a:lnTo>
                    <a:pt x="24047" y="31249"/>
                  </a:lnTo>
                  <a:lnTo>
                    <a:pt x="16092" y="43051"/>
                  </a:lnTo>
                  <a:lnTo>
                    <a:pt x="13147" y="56249"/>
                  </a:lnTo>
                  <a:lnTo>
                    <a:pt x="12070" y="91330"/>
                  </a:lnTo>
                  <a:lnTo>
                    <a:pt x="15507" y="103289"/>
                  </a:lnTo>
                  <a:lnTo>
                    <a:pt x="28493" y="121746"/>
                  </a:lnTo>
                  <a:lnTo>
                    <a:pt x="39898" y="134099"/>
                  </a:lnTo>
                  <a:lnTo>
                    <a:pt x="51247" y="138614"/>
                  </a:lnTo>
                  <a:lnTo>
                    <a:pt x="109733" y="142131"/>
                  </a:lnTo>
                  <a:lnTo>
                    <a:pt x="122854" y="140861"/>
                  </a:lnTo>
                  <a:lnTo>
                    <a:pt x="137678" y="132708"/>
                  </a:lnTo>
                  <a:lnTo>
                    <a:pt x="146298" y="125648"/>
                  </a:lnTo>
                  <a:lnTo>
                    <a:pt x="151011" y="118101"/>
                  </a:lnTo>
                  <a:lnTo>
                    <a:pt x="165854" y="71515"/>
                  </a:lnTo>
                  <a:lnTo>
                    <a:pt x="166683" y="35770"/>
                  </a:lnTo>
                  <a:lnTo>
                    <a:pt x="166687" y="51702"/>
                  </a:lnTo>
                  <a:lnTo>
                    <a:pt x="163160" y="59219"/>
                  </a:lnTo>
                  <a:lnTo>
                    <a:pt x="160367" y="63075"/>
                  </a:lnTo>
                  <a:lnTo>
                    <a:pt x="156436" y="81144"/>
                  </a:lnTo>
                  <a:lnTo>
                    <a:pt x="154927" y="116311"/>
                  </a:lnTo>
                  <a:lnTo>
                    <a:pt x="158374" y="127621"/>
                  </a:lnTo>
                  <a:lnTo>
                    <a:pt x="162993" y="137057"/>
                  </a:lnTo>
                  <a:lnTo>
                    <a:pt x="166916" y="149807"/>
                  </a:lnTo>
                  <a:lnTo>
                    <a:pt x="184381" y="171648"/>
                  </a:lnTo>
                  <a:lnTo>
                    <a:pt x="191309" y="175146"/>
                  </a:lnTo>
                  <a:lnTo>
                    <a:pt x="195008" y="176078"/>
                  </a:lnTo>
                  <a:lnTo>
                    <a:pt x="198797" y="175377"/>
                  </a:lnTo>
                  <a:lnTo>
                    <a:pt x="214384" y="168275"/>
                  </a:lnTo>
                  <a:lnTo>
                    <a:pt x="218329" y="167529"/>
                  </a:lnTo>
                  <a:lnTo>
                    <a:pt x="230202" y="160159"/>
                  </a:lnTo>
                  <a:lnTo>
                    <a:pt x="234604" y="153283"/>
                  </a:lnTo>
                  <a:lnTo>
                    <a:pt x="237883" y="145817"/>
                  </a:lnTo>
                  <a:lnTo>
                    <a:pt x="256973" y="114166"/>
                  </a:lnTo>
                  <a:lnTo>
                    <a:pt x="261790" y="99662"/>
                  </a:lnTo>
                  <a:lnTo>
                    <a:pt x="269684" y="86987"/>
                  </a:lnTo>
                  <a:lnTo>
                    <a:pt x="271995" y="78869"/>
                  </a:lnTo>
                  <a:lnTo>
                    <a:pt x="273934" y="76175"/>
                  </a:lnTo>
                  <a:lnTo>
                    <a:pt x="276550" y="74380"/>
                  </a:lnTo>
                  <a:lnTo>
                    <a:pt x="279617" y="73183"/>
                  </a:lnTo>
                  <a:lnTo>
                    <a:pt x="281661" y="71061"/>
                  </a:lnTo>
                  <a:lnTo>
                    <a:pt x="285212" y="60747"/>
                  </a:lnTo>
                  <a:lnTo>
                    <a:pt x="289039" y="63239"/>
                  </a:lnTo>
                  <a:lnTo>
                    <a:pt x="291912" y="65755"/>
                  </a:lnTo>
                  <a:lnTo>
                    <a:pt x="295103" y="72079"/>
                  </a:lnTo>
                  <a:lnTo>
                    <a:pt x="308430" y="127908"/>
                  </a:lnTo>
                  <a:lnTo>
                    <a:pt x="309414" y="179194"/>
                  </a:lnTo>
                  <a:lnTo>
                    <a:pt x="309543" y="231744"/>
                  </a:lnTo>
                  <a:lnTo>
                    <a:pt x="306029" y="267968"/>
                  </a:lnTo>
                  <a:lnTo>
                    <a:pt x="297436" y="321699"/>
                  </a:lnTo>
                  <a:lnTo>
                    <a:pt x="288478" y="354153"/>
                  </a:lnTo>
                  <a:lnTo>
                    <a:pt x="277127" y="381839"/>
                  </a:lnTo>
                  <a:lnTo>
                    <a:pt x="273980" y="395564"/>
                  </a:lnTo>
                  <a:lnTo>
                    <a:pt x="268172" y="406073"/>
                  </a:lnTo>
                  <a:lnTo>
                    <a:pt x="261181" y="411627"/>
                  </a:lnTo>
                  <a:lnTo>
                    <a:pt x="249807" y="414753"/>
                  </a:lnTo>
                  <a:lnTo>
                    <a:pt x="234112" y="415809"/>
                  </a:lnTo>
                  <a:lnTo>
                    <a:pt x="231481" y="414573"/>
                  </a:lnTo>
                  <a:lnTo>
                    <a:pt x="229727" y="412426"/>
                  </a:lnTo>
                  <a:lnTo>
                    <a:pt x="228558" y="409672"/>
                  </a:lnTo>
                  <a:lnTo>
                    <a:pt x="226424" y="371503"/>
                  </a:lnTo>
                  <a:lnTo>
                    <a:pt x="235765" y="340483"/>
                  </a:lnTo>
                  <a:lnTo>
                    <a:pt x="258110" y="284840"/>
                  </a:lnTo>
                  <a:lnTo>
                    <a:pt x="289976" y="225650"/>
                  </a:lnTo>
                  <a:lnTo>
                    <a:pt x="325357" y="166148"/>
                  </a:lnTo>
                  <a:lnTo>
                    <a:pt x="356951" y="119697"/>
                  </a:lnTo>
                  <a:lnTo>
                    <a:pt x="369094" y="106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94" name="SMARTInkShape-Group119"/>
          <p:cNvGrpSpPr/>
          <p:nvPr/>
        </p:nvGrpSpPr>
        <p:grpSpPr>
          <a:xfrm>
            <a:off x="285750" y="5024438"/>
            <a:ext cx="2524126" cy="452438"/>
            <a:chOff x="285750" y="5024438"/>
            <a:chExt cx="2524126" cy="452438"/>
          </a:xfrm>
        </p:grpSpPr>
        <p:sp>
          <p:nvSpPr>
            <p:cNvPr id="78" name="SMARTInkShape-1009"/>
            <p:cNvSpPr/>
            <p:nvPr/>
          </p:nvSpPr>
          <p:spPr>
            <a:xfrm>
              <a:off x="440531" y="5024438"/>
              <a:ext cx="238126" cy="11907"/>
            </a:xfrm>
            <a:custGeom>
              <a:avLst/>
              <a:gdLst/>
              <a:ahLst/>
              <a:cxnLst/>
              <a:rect l="0" t="0" r="0" b="0"/>
              <a:pathLst>
                <a:path w="238126" h="11907">
                  <a:moveTo>
                    <a:pt x="0" y="11906"/>
                  </a:moveTo>
                  <a:lnTo>
                    <a:pt x="29814" y="10583"/>
                  </a:lnTo>
                  <a:lnTo>
                    <a:pt x="74057" y="1654"/>
                  </a:lnTo>
                  <a:lnTo>
                    <a:pt x="131314" y="217"/>
                  </a:lnTo>
                  <a:lnTo>
                    <a:pt x="182363" y="28"/>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9" name="SMARTInkShape-1010"/>
            <p:cNvSpPr/>
            <p:nvPr/>
          </p:nvSpPr>
          <p:spPr>
            <a:xfrm>
              <a:off x="547688" y="5036344"/>
              <a:ext cx="116540" cy="178595"/>
            </a:xfrm>
            <a:custGeom>
              <a:avLst/>
              <a:gdLst/>
              <a:ahLst/>
              <a:cxnLst/>
              <a:rect l="0" t="0" r="0" b="0"/>
              <a:pathLst>
                <a:path w="116540" h="178595">
                  <a:moveTo>
                    <a:pt x="95250" y="0"/>
                  </a:moveTo>
                  <a:lnTo>
                    <a:pt x="95250" y="26823"/>
                  </a:lnTo>
                  <a:lnTo>
                    <a:pt x="109948" y="83616"/>
                  </a:lnTo>
                  <a:lnTo>
                    <a:pt x="116362" y="107237"/>
                  </a:lnTo>
                  <a:lnTo>
                    <a:pt x="116539" y="121744"/>
                  </a:lnTo>
                  <a:lnTo>
                    <a:pt x="104293" y="163897"/>
                  </a:lnTo>
                  <a:lnTo>
                    <a:pt x="101279" y="168796"/>
                  </a:lnTo>
                  <a:lnTo>
                    <a:pt x="96623" y="172062"/>
                  </a:lnTo>
                  <a:lnTo>
                    <a:pt x="78753" y="176658"/>
                  </a:lnTo>
                  <a:lnTo>
                    <a:pt x="20372" y="178571"/>
                  </a:lnTo>
                  <a:lnTo>
                    <a:pt x="0"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0" name="SMARTInkShape-1011"/>
            <p:cNvSpPr/>
            <p:nvPr/>
          </p:nvSpPr>
          <p:spPr>
            <a:xfrm>
              <a:off x="285750" y="5095875"/>
              <a:ext cx="1" cy="11907"/>
            </a:xfrm>
            <a:custGeom>
              <a:avLst/>
              <a:gdLst/>
              <a:ahLst/>
              <a:cxnLst/>
              <a:rect l="0" t="0" r="0" b="0"/>
              <a:pathLst>
                <a:path w="1" h="11907">
                  <a:moveTo>
                    <a:pt x="0" y="0"/>
                  </a:move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1" name="SMARTInkShape-1012"/>
            <p:cNvSpPr/>
            <p:nvPr/>
          </p:nvSpPr>
          <p:spPr>
            <a:xfrm>
              <a:off x="797864" y="5155406"/>
              <a:ext cx="107012" cy="154783"/>
            </a:xfrm>
            <a:custGeom>
              <a:avLst/>
              <a:gdLst/>
              <a:ahLst/>
              <a:cxnLst/>
              <a:rect l="0" t="0" r="0" b="0"/>
              <a:pathLst>
                <a:path w="107012" h="154783">
                  <a:moveTo>
                    <a:pt x="11761" y="0"/>
                  </a:moveTo>
                  <a:lnTo>
                    <a:pt x="11761" y="6321"/>
                  </a:lnTo>
                  <a:lnTo>
                    <a:pt x="8233" y="12952"/>
                  </a:lnTo>
                  <a:lnTo>
                    <a:pt x="5440" y="16572"/>
                  </a:lnTo>
                  <a:lnTo>
                    <a:pt x="2337" y="27651"/>
                  </a:lnTo>
                  <a:lnTo>
                    <a:pt x="0" y="69349"/>
                  </a:lnTo>
                  <a:lnTo>
                    <a:pt x="11989" y="113636"/>
                  </a:lnTo>
                  <a:lnTo>
                    <a:pt x="33385" y="140467"/>
                  </a:lnTo>
                  <a:lnTo>
                    <a:pt x="38129" y="141805"/>
                  </a:lnTo>
                  <a:lnTo>
                    <a:pt x="41246" y="142162"/>
                  </a:lnTo>
                  <a:lnTo>
                    <a:pt x="43324" y="141077"/>
                  </a:lnTo>
                  <a:lnTo>
                    <a:pt x="44709" y="139031"/>
                  </a:lnTo>
                  <a:lnTo>
                    <a:pt x="45633" y="136343"/>
                  </a:lnTo>
                  <a:lnTo>
                    <a:pt x="56660" y="118725"/>
                  </a:lnTo>
                  <a:lnTo>
                    <a:pt x="70157" y="63277"/>
                  </a:lnTo>
                  <a:lnTo>
                    <a:pt x="71291" y="23888"/>
                  </a:lnTo>
                  <a:lnTo>
                    <a:pt x="72615" y="65207"/>
                  </a:lnTo>
                  <a:lnTo>
                    <a:pt x="91054" y="122856"/>
                  </a:lnTo>
                  <a:lnTo>
                    <a:pt x="95228" y="137679"/>
                  </a:lnTo>
                  <a:lnTo>
                    <a:pt x="107011" y="154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2" name="SMARTInkShape-1013"/>
            <p:cNvSpPr/>
            <p:nvPr/>
          </p:nvSpPr>
          <p:spPr>
            <a:xfrm>
              <a:off x="965146" y="5155406"/>
              <a:ext cx="105662" cy="130970"/>
            </a:xfrm>
            <a:custGeom>
              <a:avLst/>
              <a:gdLst/>
              <a:ahLst/>
              <a:cxnLst/>
              <a:rect l="0" t="0" r="0" b="0"/>
              <a:pathLst>
                <a:path w="105662" h="130970">
                  <a:moveTo>
                    <a:pt x="82604" y="0"/>
                  </a:moveTo>
                  <a:lnTo>
                    <a:pt x="54616" y="0"/>
                  </a:lnTo>
                  <a:lnTo>
                    <a:pt x="36535" y="6321"/>
                  </a:lnTo>
                  <a:lnTo>
                    <a:pt x="11894" y="20594"/>
                  </a:lnTo>
                  <a:lnTo>
                    <a:pt x="7683" y="21668"/>
                  </a:lnTo>
                  <a:lnTo>
                    <a:pt x="4875" y="23705"/>
                  </a:lnTo>
                  <a:lnTo>
                    <a:pt x="3004" y="26387"/>
                  </a:lnTo>
                  <a:lnTo>
                    <a:pt x="924" y="32894"/>
                  </a:lnTo>
                  <a:lnTo>
                    <a:pt x="0" y="40197"/>
                  </a:lnTo>
                  <a:lnTo>
                    <a:pt x="3117" y="47852"/>
                  </a:lnTo>
                  <a:lnTo>
                    <a:pt x="5800" y="51745"/>
                  </a:lnTo>
                  <a:lnTo>
                    <a:pt x="36363" y="71458"/>
                  </a:lnTo>
                  <a:lnTo>
                    <a:pt x="89028" y="103189"/>
                  </a:lnTo>
                  <a:lnTo>
                    <a:pt x="100676" y="115094"/>
                  </a:lnTo>
                  <a:lnTo>
                    <a:pt x="105661" y="128617"/>
                  </a:lnTo>
                  <a:lnTo>
                    <a:pt x="104590" y="129401"/>
                  </a:lnTo>
                  <a:lnTo>
                    <a:pt x="89778" y="130763"/>
                  </a:lnTo>
                  <a:lnTo>
                    <a:pt x="46885" y="130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3" name="SMARTInkShape-1014"/>
            <p:cNvSpPr/>
            <p:nvPr/>
          </p:nvSpPr>
          <p:spPr>
            <a:xfrm>
              <a:off x="1166813" y="5083969"/>
              <a:ext cx="23813" cy="250032"/>
            </a:xfrm>
            <a:custGeom>
              <a:avLst/>
              <a:gdLst/>
              <a:ahLst/>
              <a:cxnLst/>
              <a:rect l="0" t="0" r="0" b="0"/>
              <a:pathLst>
                <a:path w="23813" h="250032">
                  <a:moveTo>
                    <a:pt x="0" y="0"/>
                  </a:moveTo>
                  <a:lnTo>
                    <a:pt x="0" y="57146"/>
                  </a:lnTo>
                  <a:lnTo>
                    <a:pt x="1322" y="110392"/>
                  </a:lnTo>
                  <a:lnTo>
                    <a:pt x="11170" y="166645"/>
                  </a:lnTo>
                  <a:lnTo>
                    <a:pt x="12902" y="182543"/>
                  </a:lnTo>
                  <a:lnTo>
                    <a:pt x="23057" y="225172"/>
                  </a:lnTo>
                  <a:lnTo>
                    <a:pt x="23812"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4" name="SMARTInkShape-1015"/>
            <p:cNvSpPr/>
            <p:nvPr/>
          </p:nvSpPr>
          <p:spPr>
            <a:xfrm>
              <a:off x="1166813" y="5203031"/>
              <a:ext cx="119063" cy="11908"/>
            </a:xfrm>
            <a:custGeom>
              <a:avLst/>
              <a:gdLst/>
              <a:ahLst/>
              <a:cxnLst/>
              <a:rect l="0" t="0" r="0" b="0"/>
              <a:pathLst>
                <a:path w="119063" h="11908">
                  <a:moveTo>
                    <a:pt x="0" y="0"/>
                  </a:moveTo>
                  <a:lnTo>
                    <a:pt x="55891" y="0"/>
                  </a:lnTo>
                  <a:lnTo>
                    <a:pt x="91413" y="1323"/>
                  </a:lnTo>
                  <a:lnTo>
                    <a:pt x="119062" y="11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5" name="SMARTInkShape-1016"/>
            <p:cNvSpPr/>
            <p:nvPr/>
          </p:nvSpPr>
          <p:spPr>
            <a:xfrm>
              <a:off x="1321594" y="5238750"/>
              <a:ext cx="11907" cy="71439"/>
            </a:xfrm>
            <a:custGeom>
              <a:avLst/>
              <a:gdLst/>
              <a:ahLst/>
              <a:cxnLst/>
              <a:rect l="0" t="0" r="0" b="0"/>
              <a:pathLst>
                <a:path w="11907" h="71439">
                  <a:moveTo>
                    <a:pt x="11906" y="0"/>
                  </a:moveTo>
                  <a:lnTo>
                    <a:pt x="11906" y="10251"/>
                  </a:lnTo>
                  <a:lnTo>
                    <a:pt x="3724" y="21085"/>
                  </a:lnTo>
                  <a:lnTo>
                    <a:pt x="1103" y="32118"/>
                  </a:lnTo>
                  <a:lnTo>
                    <a:pt x="0" y="71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6" name="SMARTInkShape-1017"/>
            <p:cNvSpPr/>
            <p:nvPr/>
          </p:nvSpPr>
          <p:spPr>
            <a:xfrm>
              <a:off x="1321594" y="5072063"/>
              <a:ext cx="47626" cy="1"/>
            </a:xfrm>
            <a:custGeom>
              <a:avLst/>
              <a:gdLst/>
              <a:ahLst/>
              <a:cxnLst/>
              <a:rect l="0" t="0" r="0" b="0"/>
              <a:pathLst>
                <a:path w="47626" h="1">
                  <a:moveTo>
                    <a:pt x="0" y="0"/>
                  </a:move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7" name="SMARTInkShape-1018"/>
            <p:cNvSpPr/>
            <p:nvPr/>
          </p:nvSpPr>
          <p:spPr>
            <a:xfrm>
              <a:off x="1452563" y="5204939"/>
              <a:ext cx="142876" cy="152875"/>
            </a:xfrm>
            <a:custGeom>
              <a:avLst/>
              <a:gdLst/>
              <a:ahLst/>
              <a:cxnLst/>
              <a:rect l="0" t="0" r="0" b="0"/>
              <a:pathLst>
                <a:path w="142876" h="152875">
                  <a:moveTo>
                    <a:pt x="11906" y="33811"/>
                  </a:moveTo>
                  <a:lnTo>
                    <a:pt x="11906" y="40132"/>
                  </a:lnTo>
                  <a:lnTo>
                    <a:pt x="10583" y="41993"/>
                  </a:lnTo>
                  <a:lnTo>
                    <a:pt x="8378" y="43235"/>
                  </a:lnTo>
                  <a:lnTo>
                    <a:pt x="5585" y="44062"/>
                  </a:lnTo>
                  <a:lnTo>
                    <a:pt x="3723" y="47260"/>
                  </a:lnTo>
                  <a:lnTo>
                    <a:pt x="326" y="76732"/>
                  </a:lnTo>
                  <a:lnTo>
                    <a:pt x="2" y="111638"/>
                  </a:lnTo>
                  <a:lnTo>
                    <a:pt x="0" y="55257"/>
                  </a:lnTo>
                  <a:lnTo>
                    <a:pt x="1322" y="29914"/>
                  </a:lnTo>
                  <a:lnTo>
                    <a:pt x="10251" y="12883"/>
                  </a:lnTo>
                  <a:lnTo>
                    <a:pt x="17736" y="4533"/>
                  </a:lnTo>
                  <a:lnTo>
                    <a:pt x="24639" y="954"/>
                  </a:lnTo>
                  <a:lnTo>
                    <a:pt x="28332" y="0"/>
                  </a:lnTo>
                  <a:lnTo>
                    <a:pt x="32117" y="687"/>
                  </a:lnTo>
                  <a:lnTo>
                    <a:pt x="43765" y="7975"/>
                  </a:lnTo>
                  <a:lnTo>
                    <a:pt x="67478" y="31336"/>
                  </a:lnTo>
                  <a:lnTo>
                    <a:pt x="99219" y="89587"/>
                  </a:lnTo>
                  <a:lnTo>
                    <a:pt x="142875" y="1528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8" name="SMARTInkShape-1019"/>
            <p:cNvSpPr/>
            <p:nvPr/>
          </p:nvSpPr>
          <p:spPr>
            <a:xfrm>
              <a:off x="1821656" y="5167537"/>
              <a:ext cx="164237" cy="283097"/>
            </a:xfrm>
            <a:custGeom>
              <a:avLst/>
              <a:gdLst/>
              <a:ahLst/>
              <a:cxnLst/>
              <a:rect l="0" t="0" r="0" b="0"/>
              <a:pathLst>
                <a:path w="164237" h="283097">
                  <a:moveTo>
                    <a:pt x="0" y="35494"/>
                  </a:moveTo>
                  <a:lnTo>
                    <a:pt x="0" y="90020"/>
                  </a:lnTo>
                  <a:lnTo>
                    <a:pt x="0" y="146980"/>
                  </a:lnTo>
                  <a:lnTo>
                    <a:pt x="3528" y="191130"/>
                  </a:lnTo>
                  <a:lnTo>
                    <a:pt x="14699" y="245309"/>
                  </a:lnTo>
                  <a:lnTo>
                    <a:pt x="21112" y="260381"/>
                  </a:lnTo>
                  <a:lnTo>
                    <a:pt x="23936" y="269058"/>
                  </a:lnTo>
                  <a:lnTo>
                    <a:pt x="33906" y="283096"/>
                  </a:lnTo>
                  <a:lnTo>
                    <a:pt x="34510" y="282583"/>
                  </a:lnTo>
                  <a:lnTo>
                    <a:pt x="45956" y="229186"/>
                  </a:lnTo>
                  <a:lnTo>
                    <a:pt x="45973" y="196737"/>
                  </a:lnTo>
                  <a:lnTo>
                    <a:pt x="37331" y="141933"/>
                  </a:lnTo>
                  <a:lnTo>
                    <a:pt x="25609" y="87722"/>
                  </a:lnTo>
                  <a:lnTo>
                    <a:pt x="23918" y="32886"/>
                  </a:lnTo>
                  <a:lnTo>
                    <a:pt x="23860" y="21987"/>
                  </a:lnTo>
                  <a:lnTo>
                    <a:pt x="27361" y="12734"/>
                  </a:lnTo>
                  <a:lnTo>
                    <a:pt x="34068" y="2335"/>
                  </a:lnTo>
                  <a:lnTo>
                    <a:pt x="38513" y="913"/>
                  </a:lnTo>
                  <a:lnTo>
                    <a:pt x="58467" y="0"/>
                  </a:lnTo>
                  <a:lnTo>
                    <a:pt x="69200" y="3403"/>
                  </a:lnTo>
                  <a:lnTo>
                    <a:pt x="99169" y="21420"/>
                  </a:lnTo>
                  <a:lnTo>
                    <a:pt x="121797" y="45012"/>
                  </a:lnTo>
                  <a:lnTo>
                    <a:pt x="134830" y="55599"/>
                  </a:lnTo>
                  <a:lnTo>
                    <a:pt x="148282" y="75112"/>
                  </a:lnTo>
                  <a:lnTo>
                    <a:pt x="152856" y="89860"/>
                  </a:lnTo>
                  <a:lnTo>
                    <a:pt x="154528" y="110743"/>
                  </a:lnTo>
                  <a:lnTo>
                    <a:pt x="151141" y="118768"/>
                  </a:lnTo>
                  <a:lnTo>
                    <a:pt x="138188" y="134699"/>
                  </a:lnTo>
                  <a:lnTo>
                    <a:pt x="130649" y="139117"/>
                  </a:lnTo>
                  <a:lnTo>
                    <a:pt x="115440" y="141603"/>
                  </a:lnTo>
                  <a:lnTo>
                    <a:pt x="86597" y="142444"/>
                  </a:lnTo>
                  <a:lnTo>
                    <a:pt x="74648" y="139031"/>
                  </a:lnTo>
                  <a:lnTo>
                    <a:pt x="63604" y="134427"/>
                  </a:lnTo>
                  <a:lnTo>
                    <a:pt x="39914" y="131229"/>
                  </a:lnTo>
                  <a:lnTo>
                    <a:pt x="30641" y="124567"/>
                  </a:lnTo>
                  <a:lnTo>
                    <a:pt x="29688" y="122658"/>
                  </a:lnTo>
                  <a:lnTo>
                    <a:pt x="30376" y="121384"/>
                  </a:lnTo>
                  <a:lnTo>
                    <a:pt x="34664" y="119341"/>
                  </a:lnTo>
                  <a:lnTo>
                    <a:pt x="48048" y="118987"/>
                  </a:lnTo>
                  <a:lnTo>
                    <a:pt x="57955" y="122432"/>
                  </a:lnTo>
                  <a:lnTo>
                    <a:pt x="110113" y="146830"/>
                  </a:lnTo>
                  <a:lnTo>
                    <a:pt x="131110" y="158588"/>
                  </a:lnTo>
                  <a:lnTo>
                    <a:pt x="158414" y="192595"/>
                  </a:lnTo>
                  <a:lnTo>
                    <a:pt x="163011" y="201448"/>
                  </a:lnTo>
                  <a:lnTo>
                    <a:pt x="164236" y="205662"/>
                  </a:lnTo>
                  <a:lnTo>
                    <a:pt x="163731" y="209794"/>
                  </a:lnTo>
                  <a:lnTo>
                    <a:pt x="151894" y="237881"/>
                  </a:lnTo>
                  <a:lnTo>
                    <a:pt x="138336" y="253772"/>
                  </a:lnTo>
                  <a:lnTo>
                    <a:pt x="127188" y="258184"/>
                  </a:lnTo>
                  <a:lnTo>
                    <a:pt x="114736" y="261467"/>
                  </a:lnTo>
                  <a:lnTo>
                    <a:pt x="95250" y="2736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9" name="SMARTInkShape-1020"/>
            <p:cNvSpPr/>
            <p:nvPr/>
          </p:nvSpPr>
          <p:spPr>
            <a:xfrm>
              <a:off x="2112453" y="5334000"/>
              <a:ext cx="6861" cy="142876"/>
            </a:xfrm>
            <a:custGeom>
              <a:avLst/>
              <a:gdLst/>
              <a:ahLst/>
              <a:cxnLst/>
              <a:rect l="0" t="0" r="0" b="0"/>
              <a:pathLst>
                <a:path w="6861" h="142876">
                  <a:moveTo>
                    <a:pt x="6860" y="0"/>
                  </a:moveTo>
                  <a:lnTo>
                    <a:pt x="5537" y="53203"/>
                  </a:lnTo>
                  <a:lnTo>
                    <a:pt x="0" y="75883"/>
                  </a:lnTo>
                  <a:lnTo>
                    <a:pt x="686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0" name="SMARTInkShape-1021"/>
            <p:cNvSpPr/>
            <p:nvPr/>
          </p:nvSpPr>
          <p:spPr>
            <a:xfrm>
              <a:off x="2131219" y="5274469"/>
              <a:ext cx="171940" cy="190501"/>
            </a:xfrm>
            <a:custGeom>
              <a:avLst/>
              <a:gdLst/>
              <a:ahLst/>
              <a:cxnLst/>
              <a:rect l="0" t="0" r="0" b="0"/>
              <a:pathLst>
                <a:path w="171940" h="190501">
                  <a:moveTo>
                    <a:pt x="0" y="0"/>
                  </a:moveTo>
                  <a:lnTo>
                    <a:pt x="6320" y="0"/>
                  </a:lnTo>
                  <a:lnTo>
                    <a:pt x="8182" y="1323"/>
                  </a:lnTo>
                  <a:lnTo>
                    <a:pt x="9423" y="3527"/>
                  </a:lnTo>
                  <a:lnTo>
                    <a:pt x="12902" y="20308"/>
                  </a:lnTo>
                  <a:lnTo>
                    <a:pt x="18081" y="27988"/>
                  </a:lnTo>
                  <a:lnTo>
                    <a:pt x="34755" y="39748"/>
                  </a:lnTo>
                  <a:lnTo>
                    <a:pt x="76685" y="55346"/>
                  </a:lnTo>
                  <a:lnTo>
                    <a:pt x="132635" y="69620"/>
                  </a:lnTo>
                  <a:lnTo>
                    <a:pt x="137371" y="68903"/>
                  </a:lnTo>
                  <a:lnTo>
                    <a:pt x="146161" y="64578"/>
                  </a:lnTo>
                  <a:lnTo>
                    <a:pt x="162584" y="52345"/>
                  </a:lnTo>
                  <a:lnTo>
                    <a:pt x="170596" y="49723"/>
                  </a:lnTo>
                  <a:lnTo>
                    <a:pt x="171939" y="47700"/>
                  </a:lnTo>
                  <a:lnTo>
                    <a:pt x="171511" y="45030"/>
                  </a:lnTo>
                  <a:lnTo>
                    <a:pt x="169903" y="41926"/>
                  </a:lnTo>
                  <a:lnTo>
                    <a:pt x="166970" y="15761"/>
                  </a:lnTo>
                  <a:lnTo>
                    <a:pt x="165553" y="14476"/>
                  </a:lnTo>
                  <a:lnTo>
                    <a:pt x="160450" y="13048"/>
                  </a:lnTo>
                  <a:lnTo>
                    <a:pt x="138707" y="12007"/>
                  </a:lnTo>
                  <a:lnTo>
                    <a:pt x="120620" y="18256"/>
                  </a:lnTo>
                  <a:lnTo>
                    <a:pt x="95978" y="36032"/>
                  </a:lnTo>
                  <a:lnTo>
                    <a:pt x="87636" y="45119"/>
                  </a:lnTo>
                  <a:lnTo>
                    <a:pt x="79519" y="57976"/>
                  </a:lnTo>
                  <a:lnTo>
                    <a:pt x="73832" y="80090"/>
                  </a:lnTo>
                  <a:lnTo>
                    <a:pt x="71648" y="127063"/>
                  </a:lnTo>
                  <a:lnTo>
                    <a:pt x="75059" y="139375"/>
                  </a:lnTo>
                  <a:lnTo>
                    <a:pt x="93081" y="170440"/>
                  </a:lnTo>
                  <a:lnTo>
                    <a:pt x="111511" y="183968"/>
                  </a:lnTo>
                  <a:lnTo>
                    <a:pt x="125938" y="188564"/>
                  </a:lnTo>
                  <a:lnTo>
                    <a:pt x="14287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1" name="SMARTInkShape-1022"/>
            <p:cNvSpPr/>
            <p:nvPr/>
          </p:nvSpPr>
          <p:spPr>
            <a:xfrm>
              <a:off x="2333629" y="5155406"/>
              <a:ext cx="130806" cy="297658"/>
            </a:xfrm>
            <a:custGeom>
              <a:avLst/>
              <a:gdLst/>
              <a:ahLst/>
              <a:cxnLst/>
              <a:rect l="0" t="0" r="0" b="0"/>
              <a:pathLst>
                <a:path w="130806" h="297658">
                  <a:moveTo>
                    <a:pt x="47621" y="0"/>
                  </a:moveTo>
                  <a:lnTo>
                    <a:pt x="47621" y="52444"/>
                  </a:lnTo>
                  <a:lnTo>
                    <a:pt x="47621" y="110062"/>
                  </a:lnTo>
                  <a:lnTo>
                    <a:pt x="47621" y="165747"/>
                  </a:lnTo>
                  <a:lnTo>
                    <a:pt x="46298" y="224710"/>
                  </a:lnTo>
                  <a:lnTo>
                    <a:pt x="36205" y="269469"/>
                  </a:lnTo>
                  <a:lnTo>
                    <a:pt x="34719" y="270927"/>
                  </a:lnTo>
                  <a:lnTo>
                    <a:pt x="25506" y="273460"/>
                  </a:lnTo>
                  <a:lnTo>
                    <a:pt x="17991" y="273730"/>
                  </a:lnTo>
                  <a:lnTo>
                    <a:pt x="15961" y="272445"/>
                  </a:lnTo>
                  <a:lnTo>
                    <a:pt x="14608" y="270265"/>
                  </a:lnTo>
                  <a:lnTo>
                    <a:pt x="1205" y="229829"/>
                  </a:lnTo>
                  <a:lnTo>
                    <a:pt x="27" y="170789"/>
                  </a:lnTo>
                  <a:lnTo>
                    <a:pt x="0" y="140753"/>
                  </a:lnTo>
                  <a:lnTo>
                    <a:pt x="1322" y="137492"/>
                  </a:lnTo>
                  <a:lnTo>
                    <a:pt x="3526" y="135318"/>
                  </a:lnTo>
                  <a:lnTo>
                    <a:pt x="12948" y="128730"/>
                  </a:lnTo>
                  <a:lnTo>
                    <a:pt x="20304" y="123359"/>
                  </a:lnTo>
                  <a:lnTo>
                    <a:pt x="31884" y="120336"/>
                  </a:lnTo>
                  <a:lnTo>
                    <a:pt x="39745" y="119629"/>
                  </a:lnTo>
                  <a:lnTo>
                    <a:pt x="47648" y="122842"/>
                  </a:lnTo>
                  <a:lnTo>
                    <a:pt x="51608" y="125552"/>
                  </a:lnTo>
                  <a:lnTo>
                    <a:pt x="80860" y="133784"/>
                  </a:lnTo>
                  <a:lnTo>
                    <a:pt x="98725" y="147400"/>
                  </a:lnTo>
                  <a:lnTo>
                    <a:pt x="103407" y="155029"/>
                  </a:lnTo>
                  <a:lnTo>
                    <a:pt x="106810" y="162829"/>
                  </a:lnTo>
                  <a:lnTo>
                    <a:pt x="114842" y="174658"/>
                  </a:lnTo>
                  <a:lnTo>
                    <a:pt x="129752" y="221148"/>
                  </a:lnTo>
                  <a:lnTo>
                    <a:pt x="130805" y="241949"/>
                  </a:lnTo>
                  <a:lnTo>
                    <a:pt x="127366" y="249967"/>
                  </a:lnTo>
                  <a:lnTo>
                    <a:pt x="89574" y="291417"/>
                  </a:lnTo>
                  <a:lnTo>
                    <a:pt x="82583" y="294883"/>
                  </a:lnTo>
                  <a:lnTo>
                    <a:pt x="49960" y="297608"/>
                  </a:lnTo>
                  <a:lnTo>
                    <a:pt x="35715" y="297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2" name="SMARTInkShape-1023"/>
            <p:cNvSpPr/>
            <p:nvPr/>
          </p:nvSpPr>
          <p:spPr>
            <a:xfrm>
              <a:off x="2517730" y="5322154"/>
              <a:ext cx="89691" cy="142816"/>
            </a:xfrm>
            <a:custGeom>
              <a:avLst/>
              <a:gdLst/>
              <a:ahLst/>
              <a:cxnLst/>
              <a:rect l="0" t="0" r="0" b="0"/>
              <a:pathLst>
                <a:path w="89691" h="142816">
                  <a:moveTo>
                    <a:pt x="6395" y="47565"/>
                  </a:moveTo>
                  <a:lnTo>
                    <a:pt x="6395" y="53885"/>
                  </a:lnTo>
                  <a:lnTo>
                    <a:pt x="7718" y="55747"/>
                  </a:lnTo>
                  <a:lnTo>
                    <a:pt x="9923" y="56989"/>
                  </a:lnTo>
                  <a:lnTo>
                    <a:pt x="12716" y="57816"/>
                  </a:lnTo>
                  <a:lnTo>
                    <a:pt x="14577" y="59691"/>
                  </a:lnTo>
                  <a:lnTo>
                    <a:pt x="16646" y="65302"/>
                  </a:lnTo>
                  <a:lnTo>
                    <a:pt x="18521" y="67327"/>
                  </a:lnTo>
                  <a:lnTo>
                    <a:pt x="24132" y="69577"/>
                  </a:lnTo>
                  <a:lnTo>
                    <a:pt x="69909" y="71363"/>
                  </a:lnTo>
                  <a:lnTo>
                    <a:pt x="72550" y="70046"/>
                  </a:lnTo>
                  <a:lnTo>
                    <a:pt x="74311" y="67843"/>
                  </a:lnTo>
                  <a:lnTo>
                    <a:pt x="77590" y="61869"/>
                  </a:lnTo>
                  <a:lnTo>
                    <a:pt x="85551" y="51068"/>
                  </a:lnTo>
                  <a:lnTo>
                    <a:pt x="89187" y="37949"/>
                  </a:lnTo>
                  <a:lnTo>
                    <a:pt x="89690" y="19288"/>
                  </a:lnTo>
                  <a:lnTo>
                    <a:pt x="86190" y="11626"/>
                  </a:lnTo>
                  <a:lnTo>
                    <a:pt x="83404" y="7731"/>
                  </a:lnTo>
                  <a:lnTo>
                    <a:pt x="76781" y="3402"/>
                  </a:lnTo>
                  <a:lnTo>
                    <a:pt x="61750" y="623"/>
                  </a:lnTo>
                  <a:lnTo>
                    <a:pt x="38127" y="0"/>
                  </a:lnTo>
                  <a:lnTo>
                    <a:pt x="30199" y="3494"/>
                  </a:lnTo>
                  <a:lnTo>
                    <a:pt x="14331" y="16517"/>
                  </a:lnTo>
                  <a:lnTo>
                    <a:pt x="9922" y="27593"/>
                  </a:lnTo>
                  <a:lnTo>
                    <a:pt x="6640" y="40011"/>
                  </a:lnTo>
                  <a:lnTo>
                    <a:pt x="771" y="49940"/>
                  </a:lnTo>
                  <a:lnTo>
                    <a:pt x="0" y="55763"/>
                  </a:lnTo>
                  <a:lnTo>
                    <a:pt x="6982" y="98207"/>
                  </a:lnTo>
                  <a:lnTo>
                    <a:pt x="15682" y="113576"/>
                  </a:lnTo>
                  <a:lnTo>
                    <a:pt x="34354" y="134685"/>
                  </a:lnTo>
                  <a:lnTo>
                    <a:pt x="42193" y="139202"/>
                  </a:lnTo>
                  <a:lnTo>
                    <a:pt x="58004" y="142102"/>
                  </a:lnTo>
                  <a:lnTo>
                    <a:pt x="77833" y="1428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3" name="SMARTInkShape-1024"/>
            <p:cNvSpPr/>
            <p:nvPr/>
          </p:nvSpPr>
          <p:spPr>
            <a:xfrm>
              <a:off x="2690959" y="5310188"/>
              <a:ext cx="118917" cy="154720"/>
            </a:xfrm>
            <a:custGeom>
              <a:avLst/>
              <a:gdLst/>
              <a:ahLst/>
              <a:cxnLst/>
              <a:rect l="0" t="0" r="0" b="0"/>
              <a:pathLst>
                <a:path w="118917" h="154720">
                  <a:moveTo>
                    <a:pt x="11760" y="0"/>
                  </a:moveTo>
                  <a:lnTo>
                    <a:pt x="11760" y="57120"/>
                  </a:lnTo>
                  <a:lnTo>
                    <a:pt x="13083" y="110173"/>
                  </a:lnTo>
                  <a:lnTo>
                    <a:pt x="22011" y="134289"/>
                  </a:lnTo>
                  <a:lnTo>
                    <a:pt x="23623" y="154068"/>
                  </a:lnTo>
                  <a:lnTo>
                    <a:pt x="13411" y="154719"/>
                  </a:lnTo>
                  <a:lnTo>
                    <a:pt x="12860" y="153416"/>
                  </a:lnTo>
                  <a:lnTo>
                    <a:pt x="10533" y="126286"/>
                  </a:lnTo>
                  <a:lnTo>
                    <a:pt x="3606" y="110766"/>
                  </a:lnTo>
                  <a:lnTo>
                    <a:pt x="0" y="61676"/>
                  </a:lnTo>
                  <a:lnTo>
                    <a:pt x="3446" y="50342"/>
                  </a:lnTo>
                  <a:lnTo>
                    <a:pt x="8065" y="40895"/>
                  </a:lnTo>
                  <a:lnTo>
                    <a:pt x="11988" y="28138"/>
                  </a:lnTo>
                  <a:lnTo>
                    <a:pt x="28187" y="7984"/>
                  </a:lnTo>
                  <a:lnTo>
                    <a:pt x="35818" y="3548"/>
                  </a:lnTo>
                  <a:lnTo>
                    <a:pt x="51496" y="701"/>
                  </a:lnTo>
                  <a:lnTo>
                    <a:pt x="69688" y="207"/>
                  </a:lnTo>
                  <a:lnTo>
                    <a:pt x="80721" y="3619"/>
                  </a:lnTo>
                  <a:lnTo>
                    <a:pt x="91357" y="8223"/>
                  </a:lnTo>
                  <a:lnTo>
                    <a:pt x="118916"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3" name="SMARTInkShape-Group120"/>
          <p:cNvGrpSpPr/>
          <p:nvPr/>
        </p:nvGrpSpPr>
        <p:grpSpPr>
          <a:xfrm>
            <a:off x="812148" y="5548313"/>
            <a:ext cx="2354916" cy="445548"/>
            <a:chOff x="812148" y="5548313"/>
            <a:chExt cx="2354916" cy="445548"/>
          </a:xfrm>
        </p:grpSpPr>
        <p:sp>
          <p:nvSpPr>
            <p:cNvPr id="95" name="SMARTInkShape-1025"/>
            <p:cNvSpPr/>
            <p:nvPr/>
          </p:nvSpPr>
          <p:spPr>
            <a:xfrm>
              <a:off x="812148" y="5584846"/>
              <a:ext cx="211791" cy="396898"/>
            </a:xfrm>
            <a:custGeom>
              <a:avLst/>
              <a:gdLst/>
              <a:ahLst/>
              <a:cxnLst/>
              <a:rect l="0" t="0" r="0" b="0"/>
              <a:pathLst>
                <a:path w="211791" h="396898">
                  <a:moveTo>
                    <a:pt x="21290" y="118248"/>
                  </a:moveTo>
                  <a:lnTo>
                    <a:pt x="14969" y="124568"/>
                  </a:lnTo>
                  <a:lnTo>
                    <a:pt x="11866" y="134727"/>
                  </a:lnTo>
                  <a:lnTo>
                    <a:pt x="6591" y="155321"/>
                  </a:lnTo>
                  <a:lnTo>
                    <a:pt x="1528" y="173089"/>
                  </a:lnTo>
                  <a:lnTo>
                    <a:pt x="0" y="211520"/>
                  </a:lnTo>
                  <a:lnTo>
                    <a:pt x="7138" y="264261"/>
                  </a:lnTo>
                  <a:lnTo>
                    <a:pt x="9088" y="321900"/>
                  </a:lnTo>
                  <a:lnTo>
                    <a:pt x="9366" y="376498"/>
                  </a:lnTo>
                  <a:lnTo>
                    <a:pt x="9381" y="396897"/>
                  </a:lnTo>
                  <a:lnTo>
                    <a:pt x="9383" y="338625"/>
                  </a:lnTo>
                  <a:lnTo>
                    <a:pt x="9383" y="284166"/>
                  </a:lnTo>
                  <a:lnTo>
                    <a:pt x="9383" y="235835"/>
                  </a:lnTo>
                  <a:lnTo>
                    <a:pt x="9383" y="183759"/>
                  </a:lnTo>
                  <a:lnTo>
                    <a:pt x="10706" y="130697"/>
                  </a:lnTo>
                  <a:lnTo>
                    <a:pt x="16243" y="105032"/>
                  </a:lnTo>
                  <a:lnTo>
                    <a:pt x="13327" y="88462"/>
                  </a:lnTo>
                  <a:lnTo>
                    <a:pt x="20901" y="61145"/>
                  </a:lnTo>
                  <a:lnTo>
                    <a:pt x="22354" y="61658"/>
                  </a:lnTo>
                  <a:lnTo>
                    <a:pt x="27495" y="65757"/>
                  </a:lnTo>
                  <a:lnTo>
                    <a:pt x="30662" y="71988"/>
                  </a:lnTo>
                  <a:lnTo>
                    <a:pt x="47828" y="130499"/>
                  </a:lnTo>
                  <a:lnTo>
                    <a:pt x="54288" y="154070"/>
                  </a:lnTo>
                  <a:lnTo>
                    <a:pt x="59730" y="177809"/>
                  </a:lnTo>
                  <a:lnTo>
                    <a:pt x="62792" y="185737"/>
                  </a:lnTo>
                  <a:lnTo>
                    <a:pt x="62665" y="201601"/>
                  </a:lnTo>
                  <a:lnTo>
                    <a:pt x="60780" y="209535"/>
                  </a:lnTo>
                  <a:lnTo>
                    <a:pt x="62212" y="225406"/>
                  </a:lnTo>
                  <a:lnTo>
                    <a:pt x="69355" y="254264"/>
                  </a:lnTo>
                  <a:lnTo>
                    <a:pt x="71854" y="256550"/>
                  </a:lnTo>
                  <a:lnTo>
                    <a:pt x="78158" y="259090"/>
                  </a:lnTo>
                  <a:lnTo>
                    <a:pt x="85370" y="260220"/>
                  </a:lnTo>
                  <a:lnTo>
                    <a:pt x="87822" y="259198"/>
                  </a:lnTo>
                  <a:lnTo>
                    <a:pt x="89457" y="257194"/>
                  </a:lnTo>
                  <a:lnTo>
                    <a:pt x="92597" y="251439"/>
                  </a:lnTo>
                  <a:lnTo>
                    <a:pt x="98402" y="244472"/>
                  </a:lnTo>
                  <a:lnTo>
                    <a:pt x="101864" y="233438"/>
                  </a:lnTo>
                  <a:lnTo>
                    <a:pt x="104471" y="175200"/>
                  </a:lnTo>
                  <a:lnTo>
                    <a:pt x="110508" y="121436"/>
                  </a:lnTo>
                  <a:lnTo>
                    <a:pt x="105794" y="80807"/>
                  </a:lnTo>
                  <a:lnTo>
                    <a:pt x="114986" y="23581"/>
                  </a:lnTo>
                  <a:lnTo>
                    <a:pt x="119377" y="13115"/>
                  </a:lnTo>
                  <a:lnTo>
                    <a:pt x="122400" y="8472"/>
                  </a:lnTo>
                  <a:lnTo>
                    <a:pt x="129286" y="3312"/>
                  </a:lnTo>
                  <a:lnTo>
                    <a:pt x="138166" y="0"/>
                  </a:lnTo>
                  <a:lnTo>
                    <a:pt x="142908" y="3075"/>
                  </a:lnTo>
                  <a:lnTo>
                    <a:pt x="146025" y="5747"/>
                  </a:lnTo>
                  <a:lnTo>
                    <a:pt x="149488" y="15772"/>
                  </a:lnTo>
                  <a:lnTo>
                    <a:pt x="155543" y="72078"/>
                  </a:lnTo>
                  <a:lnTo>
                    <a:pt x="162462" y="124856"/>
                  </a:lnTo>
                  <a:lnTo>
                    <a:pt x="163828" y="178056"/>
                  </a:lnTo>
                  <a:lnTo>
                    <a:pt x="164098" y="234621"/>
                  </a:lnTo>
                  <a:lnTo>
                    <a:pt x="167673" y="272233"/>
                  </a:lnTo>
                  <a:lnTo>
                    <a:pt x="184757" y="327917"/>
                  </a:lnTo>
                  <a:lnTo>
                    <a:pt x="185830" y="333433"/>
                  </a:lnTo>
                  <a:lnTo>
                    <a:pt x="187869" y="337111"/>
                  </a:lnTo>
                  <a:lnTo>
                    <a:pt x="190551" y="339563"/>
                  </a:lnTo>
                  <a:lnTo>
                    <a:pt x="197058" y="342287"/>
                  </a:lnTo>
                  <a:lnTo>
                    <a:pt x="211790" y="3444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6" name="SMARTInkShape-1026"/>
            <p:cNvSpPr/>
            <p:nvPr/>
          </p:nvSpPr>
          <p:spPr>
            <a:xfrm>
              <a:off x="1047952" y="5679520"/>
              <a:ext cx="214112" cy="314341"/>
            </a:xfrm>
            <a:custGeom>
              <a:avLst/>
              <a:gdLst/>
              <a:ahLst/>
              <a:cxnLst/>
              <a:rect l="0" t="0" r="0" b="0"/>
              <a:pathLst>
                <a:path w="214112" h="314341">
                  <a:moveTo>
                    <a:pt x="47423" y="130730"/>
                  </a:moveTo>
                  <a:lnTo>
                    <a:pt x="53744" y="124409"/>
                  </a:lnTo>
                  <a:lnTo>
                    <a:pt x="56847" y="114251"/>
                  </a:lnTo>
                  <a:lnTo>
                    <a:pt x="59265" y="56691"/>
                  </a:lnTo>
                  <a:lnTo>
                    <a:pt x="59325" y="30400"/>
                  </a:lnTo>
                  <a:lnTo>
                    <a:pt x="58004" y="28125"/>
                  </a:lnTo>
                  <a:lnTo>
                    <a:pt x="55800" y="26608"/>
                  </a:lnTo>
                  <a:lnTo>
                    <a:pt x="53008" y="25596"/>
                  </a:lnTo>
                  <a:lnTo>
                    <a:pt x="51146" y="26245"/>
                  </a:lnTo>
                  <a:lnTo>
                    <a:pt x="49905" y="28000"/>
                  </a:lnTo>
                  <a:lnTo>
                    <a:pt x="49078" y="30493"/>
                  </a:lnTo>
                  <a:lnTo>
                    <a:pt x="39567" y="45324"/>
                  </a:lnTo>
                  <a:lnTo>
                    <a:pt x="22802" y="98882"/>
                  </a:lnTo>
                  <a:lnTo>
                    <a:pt x="4983" y="155053"/>
                  </a:lnTo>
                  <a:lnTo>
                    <a:pt x="481" y="207821"/>
                  </a:lnTo>
                  <a:lnTo>
                    <a:pt x="0" y="226920"/>
                  </a:lnTo>
                  <a:lnTo>
                    <a:pt x="3416" y="236540"/>
                  </a:lnTo>
                  <a:lnTo>
                    <a:pt x="10067" y="247175"/>
                  </a:lnTo>
                  <a:lnTo>
                    <a:pt x="14504" y="248629"/>
                  </a:lnTo>
                  <a:lnTo>
                    <a:pt x="17540" y="249017"/>
                  </a:lnTo>
                  <a:lnTo>
                    <a:pt x="24440" y="245920"/>
                  </a:lnTo>
                  <a:lnTo>
                    <a:pt x="28132" y="243243"/>
                  </a:lnTo>
                  <a:lnTo>
                    <a:pt x="51440" y="205213"/>
                  </a:lnTo>
                  <a:lnTo>
                    <a:pt x="61818" y="153375"/>
                  </a:lnTo>
                  <a:lnTo>
                    <a:pt x="78178" y="96180"/>
                  </a:lnTo>
                  <a:lnTo>
                    <a:pt x="84029" y="37009"/>
                  </a:lnTo>
                  <a:lnTo>
                    <a:pt x="95003" y="0"/>
                  </a:lnTo>
                  <a:lnTo>
                    <a:pt x="96368" y="33532"/>
                  </a:lnTo>
                  <a:lnTo>
                    <a:pt x="105299" y="84417"/>
                  </a:lnTo>
                  <a:lnTo>
                    <a:pt x="106736" y="142809"/>
                  </a:lnTo>
                  <a:lnTo>
                    <a:pt x="108249" y="202190"/>
                  </a:lnTo>
                  <a:lnTo>
                    <a:pt x="117202" y="261702"/>
                  </a:lnTo>
                  <a:lnTo>
                    <a:pt x="119856" y="290313"/>
                  </a:lnTo>
                  <a:lnTo>
                    <a:pt x="128220" y="308704"/>
                  </a:lnTo>
                  <a:lnTo>
                    <a:pt x="129069" y="312879"/>
                  </a:lnTo>
                  <a:lnTo>
                    <a:pt x="130958" y="314340"/>
                  </a:lnTo>
                  <a:lnTo>
                    <a:pt x="133540" y="313991"/>
                  </a:lnTo>
                  <a:lnTo>
                    <a:pt x="136584" y="312435"/>
                  </a:lnTo>
                  <a:lnTo>
                    <a:pt x="138614" y="310075"/>
                  </a:lnTo>
                  <a:lnTo>
                    <a:pt x="140869" y="303925"/>
                  </a:lnTo>
                  <a:lnTo>
                    <a:pt x="142626" y="253027"/>
                  </a:lnTo>
                  <a:lnTo>
                    <a:pt x="143987" y="213684"/>
                  </a:lnTo>
                  <a:lnTo>
                    <a:pt x="152923" y="164568"/>
                  </a:lnTo>
                  <a:lnTo>
                    <a:pt x="154361" y="106670"/>
                  </a:lnTo>
                  <a:lnTo>
                    <a:pt x="154560" y="51938"/>
                  </a:lnTo>
                  <a:lnTo>
                    <a:pt x="154578" y="15940"/>
                  </a:lnTo>
                  <a:lnTo>
                    <a:pt x="158107" y="10039"/>
                  </a:lnTo>
                  <a:lnTo>
                    <a:pt x="160900" y="6613"/>
                  </a:lnTo>
                  <a:lnTo>
                    <a:pt x="162762" y="5652"/>
                  </a:lnTo>
                  <a:lnTo>
                    <a:pt x="164003" y="6334"/>
                  </a:lnTo>
                  <a:lnTo>
                    <a:pt x="165995" y="10614"/>
                  </a:lnTo>
                  <a:lnTo>
                    <a:pt x="174571" y="20965"/>
                  </a:lnTo>
                  <a:lnTo>
                    <a:pt x="193024" y="70487"/>
                  </a:lnTo>
                  <a:lnTo>
                    <a:pt x="214111" y="1069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7" name="SMARTInkShape-1027"/>
            <p:cNvSpPr/>
            <p:nvPr/>
          </p:nvSpPr>
          <p:spPr>
            <a:xfrm>
              <a:off x="1297781" y="5643563"/>
              <a:ext cx="23814" cy="297657"/>
            </a:xfrm>
            <a:custGeom>
              <a:avLst/>
              <a:gdLst/>
              <a:ahLst/>
              <a:cxnLst/>
              <a:rect l="0" t="0" r="0" b="0"/>
              <a:pathLst>
                <a:path w="23814" h="297657">
                  <a:moveTo>
                    <a:pt x="23813" y="0"/>
                  </a:moveTo>
                  <a:lnTo>
                    <a:pt x="23813" y="6320"/>
                  </a:lnTo>
                  <a:lnTo>
                    <a:pt x="20285" y="12951"/>
                  </a:lnTo>
                  <a:lnTo>
                    <a:pt x="15630" y="20308"/>
                  </a:lnTo>
                  <a:lnTo>
                    <a:pt x="13561" y="27987"/>
                  </a:lnTo>
                  <a:lnTo>
                    <a:pt x="5731" y="84756"/>
                  </a:lnTo>
                  <a:lnTo>
                    <a:pt x="755" y="143061"/>
                  </a:lnTo>
                  <a:lnTo>
                    <a:pt x="100" y="202430"/>
                  </a:lnTo>
                  <a:lnTo>
                    <a:pt x="13" y="255620"/>
                  </a:lnTo>
                  <a:lnTo>
                    <a:pt x="0" y="297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8" name="SMARTInkShape-1028"/>
            <p:cNvSpPr/>
            <p:nvPr/>
          </p:nvSpPr>
          <p:spPr>
            <a:xfrm>
              <a:off x="1405144" y="5560219"/>
              <a:ext cx="640917" cy="427849"/>
            </a:xfrm>
            <a:custGeom>
              <a:avLst/>
              <a:gdLst/>
              <a:ahLst/>
              <a:cxnLst/>
              <a:rect l="0" t="0" r="0" b="0"/>
              <a:pathLst>
                <a:path w="640917" h="427849">
                  <a:moveTo>
                    <a:pt x="47419" y="0"/>
                  </a:moveTo>
                  <a:lnTo>
                    <a:pt x="75363" y="29267"/>
                  </a:lnTo>
                  <a:lnTo>
                    <a:pt x="101920" y="79530"/>
                  </a:lnTo>
                  <a:lnTo>
                    <a:pt x="106508" y="115211"/>
                  </a:lnTo>
                  <a:lnTo>
                    <a:pt x="106945" y="160245"/>
                  </a:lnTo>
                  <a:lnTo>
                    <a:pt x="105623" y="162393"/>
                  </a:lnTo>
                  <a:lnTo>
                    <a:pt x="103420" y="163825"/>
                  </a:lnTo>
                  <a:lnTo>
                    <a:pt x="95534" y="166520"/>
                  </a:lnTo>
                  <a:lnTo>
                    <a:pt x="77320" y="166683"/>
                  </a:lnTo>
                  <a:lnTo>
                    <a:pt x="70409" y="170213"/>
                  </a:lnTo>
                  <a:lnTo>
                    <a:pt x="55194" y="183258"/>
                  </a:lnTo>
                  <a:lnTo>
                    <a:pt x="23600" y="238461"/>
                  </a:lnTo>
                  <a:lnTo>
                    <a:pt x="7730" y="276262"/>
                  </a:lnTo>
                  <a:lnTo>
                    <a:pt x="839" y="330166"/>
                  </a:lnTo>
                  <a:lnTo>
                    <a:pt x="0" y="358170"/>
                  </a:lnTo>
                  <a:lnTo>
                    <a:pt x="3413" y="367767"/>
                  </a:lnTo>
                  <a:lnTo>
                    <a:pt x="16383" y="384707"/>
                  </a:lnTo>
                  <a:lnTo>
                    <a:pt x="20114" y="386117"/>
                  </a:lnTo>
                  <a:lnTo>
                    <a:pt x="23924" y="385734"/>
                  </a:lnTo>
                  <a:lnTo>
                    <a:pt x="31685" y="381781"/>
                  </a:lnTo>
                  <a:lnTo>
                    <a:pt x="39544" y="375614"/>
                  </a:lnTo>
                  <a:lnTo>
                    <a:pt x="43919" y="368464"/>
                  </a:lnTo>
                  <a:lnTo>
                    <a:pt x="63786" y="318383"/>
                  </a:lnTo>
                  <a:lnTo>
                    <a:pt x="86730" y="261531"/>
                  </a:lnTo>
                  <a:lnTo>
                    <a:pt x="100959" y="229626"/>
                  </a:lnTo>
                  <a:lnTo>
                    <a:pt x="115847" y="172997"/>
                  </a:lnTo>
                  <a:lnTo>
                    <a:pt x="118680" y="145596"/>
                  </a:lnTo>
                  <a:lnTo>
                    <a:pt x="118804" y="150001"/>
                  </a:lnTo>
                  <a:lnTo>
                    <a:pt x="115305" y="156184"/>
                  </a:lnTo>
                  <a:lnTo>
                    <a:pt x="112520" y="159685"/>
                  </a:lnTo>
                  <a:lnTo>
                    <a:pt x="109425" y="170630"/>
                  </a:lnTo>
                  <a:lnTo>
                    <a:pt x="104156" y="191668"/>
                  </a:lnTo>
                  <a:lnTo>
                    <a:pt x="99093" y="208217"/>
                  </a:lnTo>
                  <a:lnTo>
                    <a:pt x="95577" y="262702"/>
                  </a:lnTo>
                  <a:lnTo>
                    <a:pt x="98642" y="321569"/>
                  </a:lnTo>
                  <a:lnTo>
                    <a:pt x="109748" y="376436"/>
                  </a:lnTo>
                  <a:lnTo>
                    <a:pt x="117057" y="389653"/>
                  </a:lnTo>
                  <a:lnTo>
                    <a:pt x="118980" y="390737"/>
                  </a:lnTo>
                  <a:lnTo>
                    <a:pt x="124644" y="391942"/>
                  </a:lnTo>
                  <a:lnTo>
                    <a:pt x="131571" y="388949"/>
                  </a:lnTo>
                  <a:lnTo>
                    <a:pt x="135270" y="386299"/>
                  </a:lnTo>
                  <a:lnTo>
                    <a:pt x="139380" y="376300"/>
                  </a:lnTo>
                  <a:lnTo>
                    <a:pt x="145222" y="355794"/>
                  </a:lnTo>
                  <a:lnTo>
                    <a:pt x="161526" y="307811"/>
                  </a:lnTo>
                  <a:lnTo>
                    <a:pt x="172149" y="249801"/>
                  </a:lnTo>
                  <a:lnTo>
                    <a:pt x="181093" y="193997"/>
                  </a:lnTo>
                  <a:lnTo>
                    <a:pt x="189082" y="160778"/>
                  </a:lnTo>
                  <a:lnTo>
                    <a:pt x="190134" y="145493"/>
                  </a:lnTo>
                  <a:lnTo>
                    <a:pt x="191510" y="144620"/>
                  </a:lnTo>
                  <a:lnTo>
                    <a:pt x="196567" y="143651"/>
                  </a:lnTo>
                  <a:lnTo>
                    <a:pt x="198444" y="144715"/>
                  </a:lnTo>
                  <a:lnTo>
                    <a:pt x="199696" y="146747"/>
                  </a:lnTo>
                  <a:lnTo>
                    <a:pt x="201087" y="153856"/>
                  </a:lnTo>
                  <a:lnTo>
                    <a:pt x="201705" y="165835"/>
                  </a:lnTo>
                  <a:lnTo>
                    <a:pt x="191368" y="219786"/>
                  </a:lnTo>
                  <a:lnTo>
                    <a:pt x="190435" y="274564"/>
                  </a:lnTo>
                  <a:lnTo>
                    <a:pt x="190306" y="322452"/>
                  </a:lnTo>
                  <a:lnTo>
                    <a:pt x="193827" y="332048"/>
                  </a:lnTo>
                  <a:lnTo>
                    <a:pt x="198478" y="340722"/>
                  </a:lnTo>
                  <a:lnTo>
                    <a:pt x="201710" y="354758"/>
                  </a:lnTo>
                  <a:lnTo>
                    <a:pt x="203196" y="354244"/>
                  </a:lnTo>
                  <a:lnTo>
                    <a:pt x="208375" y="350147"/>
                  </a:lnTo>
                  <a:lnTo>
                    <a:pt x="211559" y="343916"/>
                  </a:lnTo>
                  <a:lnTo>
                    <a:pt x="234315" y="284987"/>
                  </a:lnTo>
                  <a:lnTo>
                    <a:pt x="246369" y="250664"/>
                  </a:lnTo>
                  <a:lnTo>
                    <a:pt x="252329" y="226406"/>
                  </a:lnTo>
                  <a:lnTo>
                    <a:pt x="262473" y="205989"/>
                  </a:lnTo>
                  <a:lnTo>
                    <a:pt x="271432" y="193559"/>
                  </a:lnTo>
                  <a:lnTo>
                    <a:pt x="272167" y="193862"/>
                  </a:lnTo>
                  <a:lnTo>
                    <a:pt x="272984" y="197727"/>
                  </a:lnTo>
                  <a:lnTo>
                    <a:pt x="273626" y="255844"/>
                  </a:lnTo>
                  <a:lnTo>
                    <a:pt x="274959" y="312473"/>
                  </a:lnTo>
                  <a:lnTo>
                    <a:pt x="283142" y="335707"/>
                  </a:lnTo>
                  <a:lnTo>
                    <a:pt x="301625" y="360418"/>
                  </a:lnTo>
                  <a:lnTo>
                    <a:pt x="309448" y="365238"/>
                  </a:lnTo>
                  <a:lnTo>
                    <a:pt x="325249" y="368332"/>
                  </a:lnTo>
                  <a:lnTo>
                    <a:pt x="333177" y="365227"/>
                  </a:lnTo>
                  <a:lnTo>
                    <a:pt x="337143" y="362547"/>
                  </a:lnTo>
                  <a:lnTo>
                    <a:pt x="353013" y="339236"/>
                  </a:lnTo>
                  <a:lnTo>
                    <a:pt x="380794" y="285628"/>
                  </a:lnTo>
                  <a:lnTo>
                    <a:pt x="401078" y="241642"/>
                  </a:lnTo>
                  <a:lnTo>
                    <a:pt x="404545" y="193403"/>
                  </a:lnTo>
                  <a:lnTo>
                    <a:pt x="403242" y="192435"/>
                  </a:lnTo>
                  <a:lnTo>
                    <a:pt x="398267" y="191360"/>
                  </a:lnTo>
                  <a:lnTo>
                    <a:pt x="396412" y="193719"/>
                  </a:lnTo>
                  <a:lnTo>
                    <a:pt x="376273" y="246497"/>
                  </a:lnTo>
                  <a:lnTo>
                    <a:pt x="360841" y="295586"/>
                  </a:lnTo>
                  <a:lnTo>
                    <a:pt x="348581" y="344872"/>
                  </a:lnTo>
                  <a:lnTo>
                    <a:pt x="345382" y="400203"/>
                  </a:lnTo>
                  <a:lnTo>
                    <a:pt x="345280" y="405709"/>
                  </a:lnTo>
                  <a:lnTo>
                    <a:pt x="348694" y="415353"/>
                  </a:lnTo>
                  <a:lnTo>
                    <a:pt x="355344" y="426003"/>
                  </a:lnTo>
                  <a:lnTo>
                    <a:pt x="359781" y="427460"/>
                  </a:lnTo>
                  <a:lnTo>
                    <a:pt x="362816" y="427848"/>
                  </a:lnTo>
                  <a:lnTo>
                    <a:pt x="369717" y="424752"/>
                  </a:lnTo>
                  <a:lnTo>
                    <a:pt x="373409" y="422074"/>
                  </a:lnTo>
                  <a:lnTo>
                    <a:pt x="396717" y="384045"/>
                  </a:lnTo>
                  <a:lnTo>
                    <a:pt x="416519" y="332207"/>
                  </a:lnTo>
                  <a:lnTo>
                    <a:pt x="435034" y="275012"/>
                  </a:lnTo>
                  <a:lnTo>
                    <a:pt x="449439" y="218141"/>
                  </a:lnTo>
                  <a:lnTo>
                    <a:pt x="451679" y="205514"/>
                  </a:lnTo>
                  <a:lnTo>
                    <a:pt x="458388" y="197006"/>
                  </a:lnTo>
                  <a:lnTo>
                    <a:pt x="460305" y="196161"/>
                  </a:lnTo>
                  <a:lnTo>
                    <a:pt x="461582" y="196919"/>
                  </a:lnTo>
                  <a:lnTo>
                    <a:pt x="462434" y="198748"/>
                  </a:lnTo>
                  <a:lnTo>
                    <a:pt x="461679" y="201291"/>
                  </a:lnTo>
                  <a:lnTo>
                    <a:pt x="455618" y="212512"/>
                  </a:lnTo>
                  <a:lnTo>
                    <a:pt x="452528" y="264044"/>
                  </a:lnTo>
                  <a:lnTo>
                    <a:pt x="452270" y="315425"/>
                  </a:lnTo>
                  <a:lnTo>
                    <a:pt x="453562" y="348840"/>
                  </a:lnTo>
                  <a:lnTo>
                    <a:pt x="464358" y="387333"/>
                  </a:lnTo>
                  <a:lnTo>
                    <a:pt x="469968" y="396162"/>
                  </a:lnTo>
                  <a:lnTo>
                    <a:pt x="476871" y="400968"/>
                  </a:lnTo>
                  <a:lnTo>
                    <a:pt x="488195" y="403673"/>
                  </a:lnTo>
                  <a:lnTo>
                    <a:pt x="503873" y="404587"/>
                  </a:lnTo>
                  <a:lnTo>
                    <a:pt x="511784" y="401185"/>
                  </a:lnTo>
                  <a:lnTo>
                    <a:pt x="515745" y="398425"/>
                  </a:lnTo>
                  <a:lnTo>
                    <a:pt x="535577" y="367730"/>
                  </a:lnTo>
                  <a:lnTo>
                    <a:pt x="563356" y="313452"/>
                  </a:lnTo>
                  <a:lnTo>
                    <a:pt x="577908" y="281765"/>
                  </a:lnTo>
                  <a:lnTo>
                    <a:pt x="582955" y="259287"/>
                  </a:lnTo>
                  <a:lnTo>
                    <a:pt x="592241" y="243660"/>
                  </a:lnTo>
                  <a:lnTo>
                    <a:pt x="604806" y="228776"/>
                  </a:lnTo>
                  <a:lnTo>
                    <a:pt x="609559" y="227356"/>
                  </a:lnTo>
                  <a:lnTo>
                    <a:pt x="612679" y="226977"/>
                  </a:lnTo>
                  <a:lnTo>
                    <a:pt x="614759" y="228047"/>
                  </a:lnTo>
                  <a:lnTo>
                    <a:pt x="616145" y="230083"/>
                  </a:lnTo>
                  <a:lnTo>
                    <a:pt x="617070" y="232764"/>
                  </a:lnTo>
                  <a:lnTo>
                    <a:pt x="628099" y="250370"/>
                  </a:lnTo>
                  <a:lnTo>
                    <a:pt x="640916" y="294404"/>
                  </a:lnTo>
                  <a:lnTo>
                    <a:pt x="632320" y="335055"/>
                  </a:lnTo>
                  <a:lnTo>
                    <a:pt x="629176" y="338464"/>
                  </a:lnTo>
                  <a:lnTo>
                    <a:pt x="604133" y="350704"/>
                  </a:lnTo>
                  <a:lnTo>
                    <a:pt x="599801" y="351542"/>
                  </a:lnTo>
                  <a:lnTo>
                    <a:pt x="595590" y="350778"/>
                  </a:lnTo>
                  <a:lnTo>
                    <a:pt x="586061" y="347724"/>
                  </a:lnTo>
                  <a:lnTo>
                    <a:pt x="567144" y="344682"/>
                  </a:lnTo>
                  <a:lnTo>
                    <a:pt x="557102" y="339283"/>
                  </a:lnTo>
                  <a:lnTo>
                    <a:pt x="535796" y="315305"/>
                  </a:lnTo>
                  <a:lnTo>
                    <a:pt x="523669" y="3095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9" name="SMARTInkShape-1029"/>
            <p:cNvSpPr/>
            <p:nvPr/>
          </p:nvSpPr>
          <p:spPr>
            <a:xfrm>
              <a:off x="2286490" y="5584031"/>
              <a:ext cx="23324" cy="333376"/>
            </a:xfrm>
            <a:custGeom>
              <a:avLst/>
              <a:gdLst/>
              <a:ahLst/>
              <a:cxnLst/>
              <a:rect l="0" t="0" r="0" b="0"/>
              <a:pathLst>
                <a:path w="23324" h="333376">
                  <a:moveTo>
                    <a:pt x="11416" y="0"/>
                  </a:moveTo>
                  <a:lnTo>
                    <a:pt x="5096" y="0"/>
                  </a:lnTo>
                  <a:lnTo>
                    <a:pt x="3234" y="1323"/>
                  </a:lnTo>
                  <a:lnTo>
                    <a:pt x="1993" y="3528"/>
                  </a:lnTo>
                  <a:lnTo>
                    <a:pt x="0" y="16572"/>
                  </a:lnTo>
                  <a:lnTo>
                    <a:pt x="930" y="42716"/>
                  </a:lnTo>
                  <a:lnTo>
                    <a:pt x="16095" y="96172"/>
                  </a:lnTo>
                  <a:lnTo>
                    <a:pt x="21895" y="151240"/>
                  </a:lnTo>
                  <a:lnTo>
                    <a:pt x="23041" y="205234"/>
                  </a:lnTo>
                  <a:lnTo>
                    <a:pt x="23267" y="260145"/>
                  </a:lnTo>
                  <a:lnTo>
                    <a:pt x="23312" y="313422"/>
                  </a:lnTo>
                  <a:lnTo>
                    <a:pt x="23323"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0" name="SMARTInkShape-1030"/>
            <p:cNvSpPr/>
            <p:nvPr/>
          </p:nvSpPr>
          <p:spPr>
            <a:xfrm>
              <a:off x="2214563" y="5548313"/>
              <a:ext cx="166688" cy="59532"/>
            </a:xfrm>
            <a:custGeom>
              <a:avLst/>
              <a:gdLst/>
              <a:ahLst/>
              <a:cxnLst/>
              <a:rect l="0" t="0" r="0" b="0"/>
              <a:pathLst>
                <a:path w="166688" h="59532">
                  <a:moveTo>
                    <a:pt x="0" y="0"/>
                  </a:moveTo>
                  <a:lnTo>
                    <a:pt x="6320" y="6320"/>
                  </a:lnTo>
                  <a:lnTo>
                    <a:pt x="12951" y="9423"/>
                  </a:lnTo>
                  <a:lnTo>
                    <a:pt x="72187" y="32117"/>
                  </a:lnTo>
                  <a:lnTo>
                    <a:pt x="99588" y="42442"/>
                  </a:lnTo>
                  <a:lnTo>
                    <a:pt x="136676" y="50128"/>
                  </a:lnTo>
                  <a:lnTo>
                    <a:pt x="152944" y="56745"/>
                  </a:lnTo>
                  <a:lnTo>
                    <a:pt x="166687" y="595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1" name="SMARTInkShape-1031"/>
            <p:cNvSpPr/>
            <p:nvPr/>
          </p:nvSpPr>
          <p:spPr>
            <a:xfrm>
              <a:off x="2417723" y="5679550"/>
              <a:ext cx="404059" cy="249764"/>
            </a:xfrm>
            <a:custGeom>
              <a:avLst/>
              <a:gdLst/>
              <a:ahLst/>
              <a:cxnLst/>
              <a:rect l="0" t="0" r="0" b="0"/>
              <a:pathLst>
                <a:path w="404059" h="249764">
                  <a:moveTo>
                    <a:pt x="23058" y="23544"/>
                  </a:moveTo>
                  <a:lnTo>
                    <a:pt x="16738" y="29864"/>
                  </a:lnTo>
                  <a:lnTo>
                    <a:pt x="13635" y="36495"/>
                  </a:lnTo>
                  <a:lnTo>
                    <a:pt x="4977" y="86185"/>
                  </a:lnTo>
                  <a:lnTo>
                    <a:pt x="0" y="139489"/>
                  </a:lnTo>
                  <a:lnTo>
                    <a:pt x="2997" y="169022"/>
                  </a:lnTo>
                  <a:lnTo>
                    <a:pt x="10675" y="227022"/>
                  </a:lnTo>
                  <a:lnTo>
                    <a:pt x="11140" y="248990"/>
                  </a:lnTo>
                  <a:lnTo>
                    <a:pt x="11148" y="243213"/>
                  </a:lnTo>
                  <a:lnTo>
                    <a:pt x="14678" y="236709"/>
                  </a:lnTo>
                  <a:lnTo>
                    <a:pt x="17472" y="233123"/>
                  </a:lnTo>
                  <a:lnTo>
                    <a:pt x="17047" y="218554"/>
                  </a:lnTo>
                  <a:lnTo>
                    <a:pt x="15095" y="198850"/>
                  </a:lnTo>
                  <a:lnTo>
                    <a:pt x="21748" y="142174"/>
                  </a:lnTo>
                  <a:lnTo>
                    <a:pt x="26413" y="86546"/>
                  </a:lnTo>
                  <a:lnTo>
                    <a:pt x="40785" y="27716"/>
                  </a:lnTo>
                  <a:lnTo>
                    <a:pt x="51388" y="10081"/>
                  </a:lnTo>
                  <a:lnTo>
                    <a:pt x="59021" y="4331"/>
                  </a:lnTo>
                  <a:lnTo>
                    <a:pt x="68380" y="640"/>
                  </a:lnTo>
                  <a:lnTo>
                    <a:pt x="76321" y="0"/>
                  </a:lnTo>
                  <a:lnTo>
                    <a:pt x="83331" y="3379"/>
                  </a:lnTo>
                  <a:lnTo>
                    <a:pt x="110414" y="27726"/>
                  </a:lnTo>
                  <a:lnTo>
                    <a:pt x="139477" y="66109"/>
                  </a:lnTo>
                  <a:lnTo>
                    <a:pt x="158241" y="77460"/>
                  </a:lnTo>
                  <a:lnTo>
                    <a:pt x="174091" y="81411"/>
                  </a:lnTo>
                  <a:lnTo>
                    <a:pt x="223314" y="83010"/>
                  </a:lnTo>
                  <a:lnTo>
                    <a:pt x="234651" y="79518"/>
                  </a:lnTo>
                  <a:lnTo>
                    <a:pt x="256856" y="62763"/>
                  </a:lnTo>
                  <a:lnTo>
                    <a:pt x="267692" y="51186"/>
                  </a:lnTo>
                  <a:lnTo>
                    <a:pt x="270690" y="43325"/>
                  </a:lnTo>
                  <a:lnTo>
                    <a:pt x="272379" y="31463"/>
                  </a:lnTo>
                  <a:lnTo>
                    <a:pt x="269246" y="23536"/>
                  </a:lnTo>
                  <a:lnTo>
                    <a:pt x="262776" y="13988"/>
                  </a:lnTo>
                  <a:lnTo>
                    <a:pt x="258363" y="12682"/>
                  </a:lnTo>
                  <a:lnTo>
                    <a:pt x="255334" y="12334"/>
                  </a:lnTo>
                  <a:lnTo>
                    <a:pt x="238431" y="18164"/>
                  </a:lnTo>
                  <a:lnTo>
                    <a:pt x="222986" y="28270"/>
                  </a:lnTo>
                  <a:lnTo>
                    <a:pt x="193802" y="87772"/>
                  </a:lnTo>
                  <a:lnTo>
                    <a:pt x="173882" y="143225"/>
                  </a:lnTo>
                  <a:lnTo>
                    <a:pt x="166631" y="197526"/>
                  </a:lnTo>
                  <a:lnTo>
                    <a:pt x="176246" y="239417"/>
                  </a:lnTo>
                  <a:lnTo>
                    <a:pt x="178100" y="242865"/>
                  </a:lnTo>
                  <a:lnTo>
                    <a:pt x="180659" y="245164"/>
                  </a:lnTo>
                  <a:lnTo>
                    <a:pt x="187030" y="247719"/>
                  </a:lnTo>
                  <a:lnTo>
                    <a:pt x="194271" y="248854"/>
                  </a:lnTo>
                  <a:lnTo>
                    <a:pt x="212106" y="243173"/>
                  </a:lnTo>
                  <a:lnTo>
                    <a:pt x="227827" y="233111"/>
                  </a:lnTo>
                  <a:lnTo>
                    <a:pt x="244991" y="208353"/>
                  </a:lnTo>
                  <a:lnTo>
                    <a:pt x="255798" y="184429"/>
                  </a:lnTo>
                  <a:lnTo>
                    <a:pt x="266795" y="129936"/>
                  </a:lnTo>
                  <a:lnTo>
                    <a:pt x="282788" y="75767"/>
                  </a:lnTo>
                  <a:lnTo>
                    <a:pt x="287542" y="63070"/>
                  </a:lnTo>
                  <a:lnTo>
                    <a:pt x="292742" y="53018"/>
                  </a:lnTo>
                  <a:lnTo>
                    <a:pt x="296354" y="38025"/>
                  </a:lnTo>
                  <a:lnTo>
                    <a:pt x="297860" y="37167"/>
                  </a:lnTo>
                  <a:lnTo>
                    <a:pt x="303060" y="36214"/>
                  </a:lnTo>
                  <a:lnTo>
                    <a:pt x="304976" y="37282"/>
                  </a:lnTo>
                  <a:lnTo>
                    <a:pt x="306253" y="39316"/>
                  </a:lnTo>
                  <a:lnTo>
                    <a:pt x="307105" y="41997"/>
                  </a:lnTo>
                  <a:lnTo>
                    <a:pt x="306350" y="45106"/>
                  </a:lnTo>
                  <a:lnTo>
                    <a:pt x="300289" y="57126"/>
                  </a:lnTo>
                  <a:lnTo>
                    <a:pt x="297100" y="110755"/>
                  </a:lnTo>
                  <a:lnTo>
                    <a:pt x="296914" y="167565"/>
                  </a:lnTo>
                  <a:lnTo>
                    <a:pt x="296902" y="201419"/>
                  </a:lnTo>
                  <a:lnTo>
                    <a:pt x="296902" y="195604"/>
                  </a:lnTo>
                  <a:lnTo>
                    <a:pt x="300430" y="189091"/>
                  </a:lnTo>
                  <a:lnTo>
                    <a:pt x="313474" y="167811"/>
                  </a:lnTo>
                  <a:lnTo>
                    <a:pt x="326399" y="112285"/>
                  </a:lnTo>
                  <a:lnTo>
                    <a:pt x="352565" y="56701"/>
                  </a:lnTo>
                  <a:lnTo>
                    <a:pt x="360447" y="45777"/>
                  </a:lnTo>
                  <a:lnTo>
                    <a:pt x="368359" y="40039"/>
                  </a:lnTo>
                  <a:lnTo>
                    <a:pt x="377898" y="36356"/>
                  </a:lnTo>
                  <a:lnTo>
                    <a:pt x="382730" y="39381"/>
                  </a:lnTo>
                  <a:lnTo>
                    <a:pt x="385871" y="42039"/>
                  </a:lnTo>
                  <a:lnTo>
                    <a:pt x="389360" y="52048"/>
                  </a:lnTo>
                  <a:lnTo>
                    <a:pt x="391989" y="103194"/>
                  </a:lnTo>
                  <a:lnTo>
                    <a:pt x="401554" y="155594"/>
                  </a:lnTo>
                  <a:lnTo>
                    <a:pt x="403729" y="212863"/>
                  </a:lnTo>
                  <a:lnTo>
                    <a:pt x="404058" y="2497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2" name="SMARTInkShape-1032"/>
            <p:cNvSpPr/>
            <p:nvPr/>
          </p:nvSpPr>
          <p:spPr>
            <a:xfrm>
              <a:off x="2858195" y="5608620"/>
              <a:ext cx="308869" cy="368319"/>
            </a:xfrm>
            <a:custGeom>
              <a:avLst/>
              <a:gdLst/>
              <a:ahLst/>
              <a:cxnLst/>
              <a:rect l="0" t="0" r="0" b="0"/>
              <a:pathLst>
                <a:path w="308869" h="368319">
                  <a:moveTo>
                    <a:pt x="58836" y="118286"/>
                  </a:moveTo>
                  <a:lnTo>
                    <a:pt x="52516" y="118286"/>
                  </a:lnTo>
                  <a:lnTo>
                    <a:pt x="45885" y="121814"/>
                  </a:lnTo>
                  <a:lnTo>
                    <a:pt x="38528" y="129115"/>
                  </a:lnTo>
                  <a:lnTo>
                    <a:pt x="11184" y="181747"/>
                  </a:lnTo>
                  <a:lnTo>
                    <a:pt x="1652" y="219898"/>
                  </a:lnTo>
                  <a:lnTo>
                    <a:pt x="0" y="244819"/>
                  </a:lnTo>
                  <a:lnTo>
                    <a:pt x="5832" y="268961"/>
                  </a:lnTo>
                  <a:lnTo>
                    <a:pt x="23454" y="305241"/>
                  </a:lnTo>
                  <a:lnTo>
                    <a:pt x="27311" y="310392"/>
                  </a:lnTo>
                  <a:lnTo>
                    <a:pt x="32528" y="313825"/>
                  </a:lnTo>
                  <a:lnTo>
                    <a:pt x="51188" y="318658"/>
                  </a:lnTo>
                  <a:lnTo>
                    <a:pt x="61169" y="319788"/>
                  </a:lnTo>
                  <a:lnTo>
                    <a:pt x="70016" y="316763"/>
                  </a:lnTo>
                  <a:lnTo>
                    <a:pt x="98673" y="299009"/>
                  </a:lnTo>
                  <a:lnTo>
                    <a:pt x="113267" y="277961"/>
                  </a:lnTo>
                  <a:lnTo>
                    <a:pt x="134094" y="224519"/>
                  </a:lnTo>
                  <a:lnTo>
                    <a:pt x="150088" y="169452"/>
                  </a:lnTo>
                  <a:lnTo>
                    <a:pt x="165987" y="118985"/>
                  </a:lnTo>
                  <a:lnTo>
                    <a:pt x="177653" y="60170"/>
                  </a:lnTo>
                  <a:lnTo>
                    <a:pt x="189696" y="971"/>
                  </a:lnTo>
                  <a:lnTo>
                    <a:pt x="189757" y="0"/>
                  </a:lnTo>
                  <a:lnTo>
                    <a:pt x="189804" y="52757"/>
                  </a:lnTo>
                  <a:lnTo>
                    <a:pt x="189805" y="107158"/>
                  </a:lnTo>
                  <a:lnTo>
                    <a:pt x="189805" y="163664"/>
                  </a:lnTo>
                  <a:lnTo>
                    <a:pt x="189805" y="222255"/>
                  </a:lnTo>
                  <a:lnTo>
                    <a:pt x="189805" y="272438"/>
                  </a:lnTo>
                  <a:lnTo>
                    <a:pt x="189805" y="331809"/>
                  </a:lnTo>
                  <a:lnTo>
                    <a:pt x="193333" y="342390"/>
                  </a:lnTo>
                  <a:lnTo>
                    <a:pt x="201221" y="355591"/>
                  </a:lnTo>
                  <a:lnTo>
                    <a:pt x="201692" y="306355"/>
                  </a:lnTo>
                  <a:lnTo>
                    <a:pt x="203026" y="285216"/>
                  </a:lnTo>
                  <a:lnTo>
                    <a:pt x="211961" y="235551"/>
                  </a:lnTo>
                  <a:lnTo>
                    <a:pt x="225646" y="176854"/>
                  </a:lnTo>
                  <a:lnTo>
                    <a:pt x="228251" y="173207"/>
                  </a:lnTo>
                  <a:lnTo>
                    <a:pt x="236893" y="166338"/>
                  </a:lnTo>
                  <a:lnTo>
                    <a:pt x="238647" y="176824"/>
                  </a:lnTo>
                  <a:lnTo>
                    <a:pt x="257729" y="227620"/>
                  </a:lnTo>
                  <a:lnTo>
                    <a:pt x="277178" y="285261"/>
                  </a:lnTo>
                  <a:lnTo>
                    <a:pt x="296969" y="341015"/>
                  </a:lnTo>
                  <a:lnTo>
                    <a:pt x="308868" y="3683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5" name="SMARTInkShape-Group121"/>
          <p:cNvGrpSpPr/>
          <p:nvPr/>
        </p:nvGrpSpPr>
        <p:grpSpPr>
          <a:xfrm>
            <a:off x="3369469" y="2321719"/>
            <a:ext cx="2375373" cy="440532"/>
            <a:chOff x="3369469" y="2321719"/>
            <a:chExt cx="2375373" cy="440532"/>
          </a:xfrm>
        </p:grpSpPr>
        <p:sp>
          <p:nvSpPr>
            <p:cNvPr id="104" name="SMARTInkShape-1033"/>
            <p:cNvSpPr/>
            <p:nvPr/>
          </p:nvSpPr>
          <p:spPr>
            <a:xfrm>
              <a:off x="3609617" y="2393314"/>
              <a:ext cx="140853" cy="214156"/>
            </a:xfrm>
            <a:custGeom>
              <a:avLst/>
              <a:gdLst/>
              <a:ahLst/>
              <a:cxnLst/>
              <a:rect l="0" t="0" r="0" b="0"/>
              <a:pathLst>
                <a:path w="140853" h="214156">
                  <a:moveTo>
                    <a:pt x="140852" y="23655"/>
                  </a:moveTo>
                  <a:lnTo>
                    <a:pt x="140852" y="17334"/>
                  </a:lnTo>
                  <a:lnTo>
                    <a:pt x="139529" y="15472"/>
                  </a:lnTo>
                  <a:lnTo>
                    <a:pt x="137324" y="14231"/>
                  </a:lnTo>
                  <a:lnTo>
                    <a:pt x="134531" y="13403"/>
                  </a:lnTo>
                  <a:lnTo>
                    <a:pt x="132669" y="11529"/>
                  </a:lnTo>
                  <a:lnTo>
                    <a:pt x="130600" y="5918"/>
                  </a:lnTo>
                  <a:lnTo>
                    <a:pt x="128726" y="3893"/>
                  </a:lnTo>
                  <a:lnTo>
                    <a:pt x="123115" y="1643"/>
                  </a:lnTo>
                  <a:lnTo>
                    <a:pt x="101001" y="0"/>
                  </a:lnTo>
                  <a:lnTo>
                    <a:pt x="48814" y="14547"/>
                  </a:lnTo>
                  <a:lnTo>
                    <a:pt x="19321" y="31961"/>
                  </a:lnTo>
                  <a:lnTo>
                    <a:pt x="2529" y="55437"/>
                  </a:lnTo>
                  <a:lnTo>
                    <a:pt x="0" y="63357"/>
                  </a:lnTo>
                  <a:lnTo>
                    <a:pt x="649" y="65998"/>
                  </a:lnTo>
                  <a:lnTo>
                    <a:pt x="2404" y="67758"/>
                  </a:lnTo>
                  <a:lnTo>
                    <a:pt x="7882" y="71038"/>
                  </a:lnTo>
                  <a:lnTo>
                    <a:pt x="18403" y="81644"/>
                  </a:lnTo>
                  <a:lnTo>
                    <a:pt x="26017" y="93966"/>
                  </a:lnTo>
                  <a:lnTo>
                    <a:pt x="31222" y="98310"/>
                  </a:lnTo>
                  <a:lnTo>
                    <a:pt x="49867" y="107070"/>
                  </a:lnTo>
                  <a:lnTo>
                    <a:pt x="87001" y="142141"/>
                  </a:lnTo>
                  <a:lnTo>
                    <a:pt x="94910" y="154453"/>
                  </a:lnTo>
                  <a:lnTo>
                    <a:pt x="98318" y="158478"/>
                  </a:lnTo>
                  <a:lnTo>
                    <a:pt x="99267" y="162485"/>
                  </a:lnTo>
                  <a:lnTo>
                    <a:pt x="98576" y="166479"/>
                  </a:lnTo>
                  <a:lnTo>
                    <a:pt x="94812" y="178421"/>
                  </a:lnTo>
                  <a:lnTo>
                    <a:pt x="94284" y="182394"/>
                  </a:lnTo>
                  <a:lnTo>
                    <a:pt x="86641" y="190338"/>
                  </a:lnTo>
                  <a:lnTo>
                    <a:pt x="71779" y="198278"/>
                  </a:lnTo>
                  <a:lnTo>
                    <a:pt x="21789" y="2141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 name="SMARTInkShape-1034"/>
            <p:cNvSpPr/>
            <p:nvPr/>
          </p:nvSpPr>
          <p:spPr>
            <a:xfrm>
              <a:off x="3798094" y="2321719"/>
              <a:ext cx="125814" cy="297657"/>
            </a:xfrm>
            <a:custGeom>
              <a:avLst/>
              <a:gdLst/>
              <a:ahLst/>
              <a:cxnLst/>
              <a:rect l="0" t="0" r="0" b="0"/>
              <a:pathLst>
                <a:path w="125814" h="297657">
                  <a:moveTo>
                    <a:pt x="0" y="0"/>
                  </a:moveTo>
                  <a:lnTo>
                    <a:pt x="0" y="10251"/>
                  </a:lnTo>
                  <a:lnTo>
                    <a:pt x="9505" y="29267"/>
                  </a:lnTo>
                  <a:lnTo>
                    <a:pt x="18985" y="44243"/>
                  </a:lnTo>
                  <a:lnTo>
                    <a:pt x="31571" y="97218"/>
                  </a:lnTo>
                  <a:lnTo>
                    <a:pt x="35172" y="148719"/>
                  </a:lnTo>
                  <a:lnTo>
                    <a:pt x="34288" y="189009"/>
                  </a:lnTo>
                  <a:lnTo>
                    <a:pt x="24906" y="229604"/>
                  </a:lnTo>
                  <a:lnTo>
                    <a:pt x="24299" y="240071"/>
                  </a:lnTo>
                  <a:lnTo>
                    <a:pt x="20500" y="249132"/>
                  </a:lnTo>
                  <a:lnTo>
                    <a:pt x="15726" y="257569"/>
                  </a:lnTo>
                  <a:lnTo>
                    <a:pt x="12409" y="271439"/>
                  </a:lnTo>
                  <a:lnTo>
                    <a:pt x="12242" y="270918"/>
                  </a:lnTo>
                  <a:lnTo>
                    <a:pt x="11950" y="263381"/>
                  </a:lnTo>
                  <a:lnTo>
                    <a:pt x="18240" y="256044"/>
                  </a:lnTo>
                  <a:lnTo>
                    <a:pt x="21336" y="245648"/>
                  </a:lnTo>
                  <a:lnTo>
                    <a:pt x="26606" y="224920"/>
                  </a:lnTo>
                  <a:lnTo>
                    <a:pt x="48433" y="169446"/>
                  </a:lnTo>
                  <a:lnTo>
                    <a:pt x="87326" y="127047"/>
                  </a:lnTo>
                  <a:lnTo>
                    <a:pt x="91290" y="125709"/>
                  </a:lnTo>
                  <a:lnTo>
                    <a:pt x="95256" y="126139"/>
                  </a:lnTo>
                  <a:lnTo>
                    <a:pt x="99223" y="127749"/>
                  </a:lnTo>
                  <a:lnTo>
                    <a:pt x="101867" y="130145"/>
                  </a:lnTo>
                  <a:lnTo>
                    <a:pt x="114874" y="152411"/>
                  </a:lnTo>
                  <a:lnTo>
                    <a:pt x="120018" y="203140"/>
                  </a:lnTo>
                  <a:lnTo>
                    <a:pt x="125813" y="229229"/>
                  </a:lnTo>
                  <a:lnTo>
                    <a:pt x="119403" y="287329"/>
                  </a:lnTo>
                  <a:lnTo>
                    <a:pt x="119062" y="297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 name="SMARTInkShape-1035"/>
            <p:cNvSpPr/>
            <p:nvPr/>
          </p:nvSpPr>
          <p:spPr>
            <a:xfrm>
              <a:off x="3966690" y="2488406"/>
              <a:ext cx="117155" cy="152383"/>
            </a:xfrm>
            <a:custGeom>
              <a:avLst/>
              <a:gdLst/>
              <a:ahLst/>
              <a:cxnLst/>
              <a:rect l="0" t="0" r="0" b="0"/>
              <a:pathLst>
                <a:path w="117155" h="152383">
                  <a:moveTo>
                    <a:pt x="45716" y="0"/>
                  </a:moveTo>
                  <a:lnTo>
                    <a:pt x="55968" y="0"/>
                  </a:lnTo>
                  <a:lnTo>
                    <a:pt x="85567" y="27988"/>
                  </a:lnTo>
                  <a:lnTo>
                    <a:pt x="97358" y="46070"/>
                  </a:lnTo>
                  <a:lnTo>
                    <a:pt x="115294" y="104905"/>
                  </a:lnTo>
                  <a:lnTo>
                    <a:pt x="112799" y="116298"/>
                  </a:lnTo>
                  <a:lnTo>
                    <a:pt x="100419" y="134392"/>
                  </a:lnTo>
                  <a:lnTo>
                    <a:pt x="89117" y="146682"/>
                  </a:lnTo>
                  <a:lnTo>
                    <a:pt x="77794" y="151182"/>
                  </a:lnTo>
                  <a:lnTo>
                    <a:pt x="71070" y="152382"/>
                  </a:lnTo>
                  <a:lnTo>
                    <a:pt x="60072" y="150187"/>
                  </a:lnTo>
                  <a:lnTo>
                    <a:pt x="49451" y="146125"/>
                  </a:lnTo>
                  <a:lnTo>
                    <a:pt x="35911" y="144320"/>
                  </a:lnTo>
                  <a:lnTo>
                    <a:pt x="29919" y="141192"/>
                  </a:lnTo>
                  <a:lnTo>
                    <a:pt x="19733" y="130662"/>
                  </a:lnTo>
                  <a:lnTo>
                    <a:pt x="14324" y="120690"/>
                  </a:lnTo>
                  <a:lnTo>
                    <a:pt x="0" y="74805"/>
                  </a:lnTo>
                  <a:lnTo>
                    <a:pt x="2467" y="62792"/>
                  </a:lnTo>
                  <a:lnTo>
                    <a:pt x="6651" y="51720"/>
                  </a:lnTo>
                  <a:lnTo>
                    <a:pt x="8510" y="37980"/>
                  </a:lnTo>
                  <a:lnTo>
                    <a:pt x="11652" y="31935"/>
                  </a:lnTo>
                  <a:lnTo>
                    <a:pt x="22198" y="21690"/>
                  </a:lnTo>
                  <a:lnTo>
                    <a:pt x="32177" y="16255"/>
                  </a:lnTo>
                  <a:lnTo>
                    <a:pt x="49363" y="12765"/>
                  </a:lnTo>
                  <a:lnTo>
                    <a:pt x="61496" y="12161"/>
                  </a:lnTo>
                  <a:lnTo>
                    <a:pt x="69486" y="15548"/>
                  </a:lnTo>
                  <a:lnTo>
                    <a:pt x="85396" y="28500"/>
                  </a:lnTo>
                  <a:lnTo>
                    <a:pt x="89810" y="39566"/>
                  </a:lnTo>
                  <a:lnTo>
                    <a:pt x="93095" y="51981"/>
                  </a:lnTo>
                  <a:lnTo>
                    <a:pt x="101059" y="67731"/>
                  </a:lnTo>
                  <a:lnTo>
                    <a:pt x="115336" y="127165"/>
                  </a:lnTo>
                  <a:lnTo>
                    <a:pt x="117154"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 name="SMARTInkShape-1036"/>
            <p:cNvSpPr/>
            <p:nvPr/>
          </p:nvSpPr>
          <p:spPr>
            <a:xfrm>
              <a:off x="4155325" y="2476500"/>
              <a:ext cx="142832" cy="130895"/>
            </a:xfrm>
            <a:custGeom>
              <a:avLst/>
              <a:gdLst/>
              <a:ahLst/>
              <a:cxnLst/>
              <a:rect l="0" t="0" r="0" b="0"/>
              <a:pathLst>
                <a:path w="142832" h="130895">
                  <a:moveTo>
                    <a:pt x="23769" y="23813"/>
                  </a:moveTo>
                  <a:lnTo>
                    <a:pt x="17448" y="23813"/>
                  </a:lnTo>
                  <a:lnTo>
                    <a:pt x="15586" y="26458"/>
                  </a:lnTo>
                  <a:lnTo>
                    <a:pt x="1655" y="85573"/>
                  </a:lnTo>
                  <a:lnTo>
                    <a:pt x="0" y="128081"/>
                  </a:lnTo>
                  <a:lnTo>
                    <a:pt x="1308" y="129044"/>
                  </a:lnTo>
                  <a:lnTo>
                    <a:pt x="10211" y="130715"/>
                  </a:lnTo>
                  <a:lnTo>
                    <a:pt x="24014" y="130894"/>
                  </a:lnTo>
                  <a:lnTo>
                    <a:pt x="34020" y="127408"/>
                  </a:lnTo>
                  <a:lnTo>
                    <a:pt x="71351" y="98685"/>
                  </a:lnTo>
                  <a:lnTo>
                    <a:pt x="79312" y="95454"/>
                  </a:lnTo>
                  <a:lnTo>
                    <a:pt x="94509" y="83894"/>
                  </a:lnTo>
                  <a:lnTo>
                    <a:pt x="105396" y="93644"/>
                  </a:lnTo>
                  <a:lnTo>
                    <a:pt x="106604" y="101095"/>
                  </a:lnTo>
                  <a:lnTo>
                    <a:pt x="106962" y="111681"/>
                  </a:lnTo>
                  <a:lnTo>
                    <a:pt x="110574" y="119310"/>
                  </a:lnTo>
                  <a:lnTo>
                    <a:pt x="117351" y="128666"/>
                  </a:lnTo>
                  <a:lnTo>
                    <a:pt x="121805" y="129945"/>
                  </a:lnTo>
                  <a:lnTo>
                    <a:pt x="124845" y="130287"/>
                  </a:lnTo>
                  <a:lnTo>
                    <a:pt x="126872" y="129191"/>
                  </a:lnTo>
                  <a:lnTo>
                    <a:pt x="128222" y="127138"/>
                  </a:lnTo>
                  <a:lnTo>
                    <a:pt x="130391" y="120657"/>
                  </a:lnTo>
                  <a:lnTo>
                    <a:pt x="137087" y="113214"/>
                  </a:lnTo>
                  <a:lnTo>
                    <a:pt x="140279" y="102793"/>
                  </a:lnTo>
                  <a:lnTo>
                    <a:pt x="142787" y="45442"/>
                  </a:lnTo>
                  <a:lnTo>
                    <a:pt x="1428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 name="SMARTInkShape-1037"/>
            <p:cNvSpPr/>
            <p:nvPr/>
          </p:nvSpPr>
          <p:spPr>
            <a:xfrm>
              <a:off x="4357688" y="2470136"/>
              <a:ext cx="95251" cy="161146"/>
            </a:xfrm>
            <a:custGeom>
              <a:avLst/>
              <a:gdLst/>
              <a:ahLst/>
              <a:cxnLst/>
              <a:rect l="0" t="0" r="0" b="0"/>
              <a:pathLst>
                <a:path w="95251" h="161146">
                  <a:moveTo>
                    <a:pt x="0" y="30177"/>
                  </a:moveTo>
                  <a:lnTo>
                    <a:pt x="0" y="88109"/>
                  </a:lnTo>
                  <a:lnTo>
                    <a:pt x="0" y="125361"/>
                  </a:lnTo>
                  <a:lnTo>
                    <a:pt x="0" y="108849"/>
                  </a:lnTo>
                  <a:lnTo>
                    <a:pt x="3528" y="101302"/>
                  </a:lnTo>
                  <a:lnTo>
                    <a:pt x="6320" y="97437"/>
                  </a:lnTo>
                  <a:lnTo>
                    <a:pt x="23934" y="38192"/>
                  </a:lnTo>
                  <a:lnTo>
                    <a:pt x="32962" y="23438"/>
                  </a:lnTo>
                  <a:lnTo>
                    <a:pt x="40226" y="14834"/>
                  </a:lnTo>
                  <a:lnTo>
                    <a:pt x="47864" y="10128"/>
                  </a:lnTo>
                  <a:lnTo>
                    <a:pt x="55669" y="6714"/>
                  </a:lnTo>
                  <a:lnTo>
                    <a:pt x="63547" y="787"/>
                  </a:lnTo>
                  <a:lnTo>
                    <a:pt x="67500" y="0"/>
                  </a:lnTo>
                  <a:lnTo>
                    <a:pt x="71458" y="798"/>
                  </a:lnTo>
                  <a:lnTo>
                    <a:pt x="75420" y="2654"/>
                  </a:lnTo>
                  <a:lnTo>
                    <a:pt x="78061" y="5213"/>
                  </a:lnTo>
                  <a:lnTo>
                    <a:pt x="80996" y="11585"/>
                  </a:lnTo>
                  <a:lnTo>
                    <a:pt x="84202" y="26455"/>
                  </a:lnTo>
                  <a:lnTo>
                    <a:pt x="91388" y="39510"/>
                  </a:lnTo>
                  <a:lnTo>
                    <a:pt x="95149" y="97540"/>
                  </a:lnTo>
                  <a:lnTo>
                    <a:pt x="95248" y="156976"/>
                  </a:lnTo>
                  <a:lnTo>
                    <a:pt x="95250" y="1611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 name="SMARTInkShape-1038"/>
            <p:cNvSpPr/>
            <p:nvPr/>
          </p:nvSpPr>
          <p:spPr>
            <a:xfrm>
              <a:off x="4631544" y="2347441"/>
              <a:ext cx="178582" cy="283841"/>
            </a:xfrm>
            <a:custGeom>
              <a:avLst/>
              <a:gdLst/>
              <a:ahLst/>
              <a:cxnLst/>
              <a:rect l="0" t="0" r="0" b="0"/>
              <a:pathLst>
                <a:path w="178582" h="283841">
                  <a:moveTo>
                    <a:pt x="47612" y="283840"/>
                  </a:moveTo>
                  <a:lnTo>
                    <a:pt x="41292" y="283840"/>
                  </a:lnTo>
                  <a:lnTo>
                    <a:pt x="39430" y="282517"/>
                  </a:lnTo>
                  <a:lnTo>
                    <a:pt x="38188" y="280312"/>
                  </a:lnTo>
                  <a:lnTo>
                    <a:pt x="25498" y="227520"/>
                  </a:lnTo>
                  <a:lnTo>
                    <a:pt x="22576" y="172671"/>
                  </a:lnTo>
                  <a:lnTo>
                    <a:pt x="13006" y="125086"/>
                  </a:lnTo>
                  <a:lnTo>
                    <a:pt x="11922" y="65778"/>
                  </a:lnTo>
                  <a:lnTo>
                    <a:pt x="11897" y="42298"/>
                  </a:lnTo>
                  <a:lnTo>
                    <a:pt x="10573" y="39468"/>
                  </a:lnTo>
                  <a:lnTo>
                    <a:pt x="8367" y="37582"/>
                  </a:lnTo>
                  <a:lnTo>
                    <a:pt x="5574" y="36324"/>
                  </a:lnTo>
                  <a:lnTo>
                    <a:pt x="3712" y="36809"/>
                  </a:lnTo>
                  <a:lnTo>
                    <a:pt x="2470" y="38455"/>
                  </a:lnTo>
                  <a:lnTo>
                    <a:pt x="723" y="47092"/>
                  </a:lnTo>
                  <a:lnTo>
                    <a:pt x="0" y="103163"/>
                  </a:lnTo>
                  <a:lnTo>
                    <a:pt x="1313" y="133400"/>
                  </a:lnTo>
                  <a:lnTo>
                    <a:pt x="9493" y="155628"/>
                  </a:lnTo>
                  <a:lnTo>
                    <a:pt x="20582" y="175660"/>
                  </a:lnTo>
                  <a:lnTo>
                    <a:pt x="21655" y="179970"/>
                  </a:lnTo>
                  <a:lnTo>
                    <a:pt x="23692" y="182844"/>
                  </a:lnTo>
                  <a:lnTo>
                    <a:pt x="26374" y="184759"/>
                  </a:lnTo>
                  <a:lnTo>
                    <a:pt x="33863" y="187833"/>
                  </a:lnTo>
                  <a:lnTo>
                    <a:pt x="45795" y="188524"/>
                  </a:lnTo>
                  <a:lnTo>
                    <a:pt x="66491" y="156152"/>
                  </a:lnTo>
                  <a:lnTo>
                    <a:pt x="87804" y="97127"/>
                  </a:lnTo>
                  <a:lnTo>
                    <a:pt x="119070" y="43226"/>
                  </a:lnTo>
                  <a:lnTo>
                    <a:pt x="140512" y="12899"/>
                  </a:lnTo>
                  <a:lnTo>
                    <a:pt x="152907" y="0"/>
                  </a:lnTo>
                  <a:lnTo>
                    <a:pt x="153527" y="686"/>
                  </a:lnTo>
                  <a:lnTo>
                    <a:pt x="155982" y="18510"/>
                  </a:lnTo>
                  <a:lnTo>
                    <a:pt x="162919" y="31334"/>
                  </a:lnTo>
                  <a:lnTo>
                    <a:pt x="166345" y="82159"/>
                  </a:lnTo>
                  <a:lnTo>
                    <a:pt x="166646" y="134066"/>
                  </a:lnTo>
                  <a:lnTo>
                    <a:pt x="166672" y="190108"/>
                  </a:lnTo>
                  <a:lnTo>
                    <a:pt x="166674" y="201612"/>
                  </a:lnTo>
                  <a:lnTo>
                    <a:pt x="170202" y="211135"/>
                  </a:lnTo>
                  <a:lnTo>
                    <a:pt x="178581" y="2243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 name="SMARTInkShape-1039"/>
            <p:cNvSpPr/>
            <p:nvPr/>
          </p:nvSpPr>
          <p:spPr>
            <a:xfrm>
              <a:off x="4845844" y="2477050"/>
              <a:ext cx="309563" cy="166139"/>
            </a:xfrm>
            <a:custGeom>
              <a:avLst/>
              <a:gdLst/>
              <a:ahLst/>
              <a:cxnLst/>
              <a:rect l="0" t="0" r="0" b="0"/>
              <a:pathLst>
                <a:path w="309563" h="166139">
                  <a:moveTo>
                    <a:pt x="0" y="58981"/>
                  </a:moveTo>
                  <a:lnTo>
                    <a:pt x="27988" y="58981"/>
                  </a:lnTo>
                  <a:lnTo>
                    <a:pt x="80133" y="44283"/>
                  </a:lnTo>
                  <a:lnTo>
                    <a:pt x="116655" y="13660"/>
                  </a:lnTo>
                  <a:lnTo>
                    <a:pt x="116135" y="11569"/>
                  </a:lnTo>
                  <a:lnTo>
                    <a:pt x="108599" y="1307"/>
                  </a:lnTo>
                  <a:lnTo>
                    <a:pt x="104270" y="276"/>
                  </a:lnTo>
                  <a:lnTo>
                    <a:pt x="101263" y="0"/>
                  </a:lnTo>
                  <a:lnTo>
                    <a:pt x="84391" y="5934"/>
                  </a:lnTo>
                  <a:lnTo>
                    <a:pt x="68955" y="16070"/>
                  </a:lnTo>
                  <a:lnTo>
                    <a:pt x="43787" y="49454"/>
                  </a:lnTo>
                  <a:lnTo>
                    <a:pt x="39304" y="61803"/>
                  </a:lnTo>
                  <a:lnTo>
                    <a:pt x="36427" y="84968"/>
                  </a:lnTo>
                  <a:lnTo>
                    <a:pt x="39561" y="93902"/>
                  </a:lnTo>
                  <a:lnTo>
                    <a:pt x="44040" y="102283"/>
                  </a:lnTo>
                  <a:lnTo>
                    <a:pt x="47886" y="114439"/>
                  </a:lnTo>
                  <a:lnTo>
                    <a:pt x="53473" y="122435"/>
                  </a:lnTo>
                  <a:lnTo>
                    <a:pt x="60367" y="126870"/>
                  </a:lnTo>
                  <a:lnTo>
                    <a:pt x="64057" y="128053"/>
                  </a:lnTo>
                  <a:lnTo>
                    <a:pt x="67840" y="127519"/>
                  </a:lnTo>
                  <a:lnTo>
                    <a:pt x="83417" y="120684"/>
                  </a:lnTo>
                  <a:lnTo>
                    <a:pt x="87361" y="119960"/>
                  </a:lnTo>
                  <a:lnTo>
                    <a:pt x="89991" y="116832"/>
                  </a:lnTo>
                  <a:lnTo>
                    <a:pt x="97739" y="96328"/>
                  </a:lnTo>
                  <a:lnTo>
                    <a:pt x="137612" y="40260"/>
                  </a:lnTo>
                  <a:lnTo>
                    <a:pt x="145363" y="23484"/>
                  </a:lnTo>
                  <a:lnTo>
                    <a:pt x="152921" y="13752"/>
                  </a:lnTo>
                  <a:lnTo>
                    <a:pt x="157482" y="12421"/>
                  </a:lnTo>
                  <a:lnTo>
                    <a:pt x="160550" y="12066"/>
                  </a:lnTo>
                  <a:lnTo>
                    <a:pt x="162596" y="13152"/>
                  </a:lnTo>
                  <a:lnTo>
                    <a:pt x="163960" y="15200"/>
                  </a:lnTo>
                  <a:lnTo>
                    <a:pt x="165879" y="24401"/>
                  </a:lnTo>
                  <a:lnTo>
                    <a:pt x="167904" y="44579"/>
                  </a:lnTo>
                  <a:lnTo>
                    <a:pt x="176925" y="73221"/>
                  </a:lnTo>
                  <a:lnTo>
                    <a:pt x="178550" y="132200"/>
                  </a:lnTo>
                  <a:lnTo>
                    <a:pt x="179888" y="135575"/>
                  </a:lnTo>
                  <a:lnTo>
                    <a:pt x="182102" y="137825"/>
                  </a:lnTo>
                  <a:lnTo>
                    <a:pt x="184901" y="139325"/>
                  </a:lnTo>
                  <a:lnTo>
                    <a:pt x="186767" y="141648"/>
                  </a:lnTo>
                  <a:lnTo>
                    <a:pt x="190354" y="153663"/>
                  </a:lnTo>
                  <a:lnTo>
                    <a:pt x="191814" y="132567"/>
                  </a:lnTo>
                  <a:lnTo>
                    <a:pt x="205198" y="95406"/>
                  </a:lnTo>
                  <a:lnTo>
                    <a:pt x="235821" y="61345"/>
                  </a:lnTo>
                  <a:lnTo>
                    <a:pt x="240628" y="60032"/>
                  </a:lnTo>
                  <a:lnTo>
                    <a:pt x="243763" y="59682"/>
                  </a:lnTo>
                  <a:lnTo>
                    <a:pt x="245852" y="60771"/>
                  </a:lnTo>
                  <a:lnTo>
                    <a:pt x="247245" y="62821"/>
                  </a:lnTo>
                  <a:lnTo>
                    <a:pt x="248174" y="65509"/>
                  </a:lnTo>
                  <a:lnTo>
                    <a:pt x="259210" y="83131"/>
                  </a:lnTo>
                  <a:lnTo>
                    <a:pt x="267719" y="105056"/>
                  </a:lnTo>
                  <a:lnTo>
                    <a:pt x="280816" y="126683"/>
                  </a:lnTo>
                  <a:lnTo>
                    <a:pt x="288303" y="151533"/>
                  </a:lnTo>
                  <a:lnTo>
                    <a:pt x="291421" y="156401"/>
                  </a:lnTo>
                  <a:lnTo>
                    <a:pt x="298413" y="161810"/>
                  </a:lnTo>
                  <a:lnTo>
                    <a:pt x="309562" y="1661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 name="SMARTInkShape-1040"/>
            <p:cNvSpPr/>
            <p:nvPr/>
          </p:nvSpPr>
          <p:spPr>
            <a:xfrm>
              <a:off x="5161023" y="2399133"/>
              <a:ext cx="137054" cy="241691"/>
            </a:xfrm>
            <a:custGeom>
              <a:avLst/>
              <a:gdLst/>
              <a:ahLst/>
              <a:cxnLst/>
              <a:rect l="0" t="0" r="0" b="0"/>
              <a:pathLst>
                <a:path w="137054" h="241691">
                  <a:moveTo>
                    <a:pt x="113446" y="160711"/>
                  </a:moveTo>
                  <a:lnTo>
                    <a:pt x="113446" y="154390"/>
                  </a:lnTo>
                  <a:lnTo>
                    <a:pt x="112123" y="152528"/>
                  </a:lnTo>
                  <a:lnTo>
                    <a:pt x="109918" y="151287"/>
                  </a:lnTo>
                  <a:lnTo>
                    <a:pt x="107125" y="150459"/>
                  </a:lnTo>
                  <a:lnTo>
                    <a:pt x="105263" y="148585"/>
                  </a:lnTo>
                  <a:lnTo>
                    <a:pt x="103194" y="142974"/>
                  </a:lnTo>
                  <a:lnTo>
                    <a:pt x="101320" y="140949"/>
                  </a:lnTo>
                  <a:lnTo>
                    <a:pt x="95710" y="138699"/>
                  </a:lnTo>
                  <a:lnTo>
                    <a:pt x="85113" y="137432"/>
                  </a:lnTo>
                  <a:lnTo>
                    <a:pt x="67274" y="143377"/>
                  </a:lnTo>
                  <a:lnTo>
                    <a:pt x="26206" y="170118"/>
                  </a:lnTo>
                  <a:lnTo>
                    <a:pt x="12779" y="188781"/>
                  </a:lnTo>
                  <a:lnTo>
                    <a:pt x="4044" y="207609"/>
                  </a:lnTo>
                  <a:lnTo>
                    <a:pt x="824" y="211820"/>
                  </a:lnTo>
                  <a:lnTo>
                    <a:pt x="0" y="215950"/>
                  </a:lnTo>
                  <a:lnTo>
                    <a:pt x="774" y="220027"/>
                  </a:lnTo>
                  <a:lnTo>
                    <a:pt x="8183" y="232084"/>
                  </a:lnTo>
                  <a:lnTo>
                    <a:pt x="11521" y="236074"/>
                  </a:lnTo>
                  <a:lnTo>
                    <a:pt x="18757" y="240508"/>
                  </a:lnTo>
                  <a:lnTo>
                    <a:pt x="22539" y="241690"/>
                  </a:lnTo>
                  <a:lnTo>
                    <a:pt x="26382" y="241155"/>
                  </a:lnTo>
                  <a:lnTo>
                    <a:pt x="42058" y="234319"/>
                  </a:lnTo>
                  <a:lnTo>
                    <a:pt x="46010" y="233595"/>
                  </a:lnTo>
                  <a:lnTo>
                    <a:pt x="57893" y="226256"/>
                  </a:lnTo>
                  <a:lnTo>
                    <a:pt x="73761" y="210602"/>
                  </a:lnTo>
                  <a:lnTo>
                    <a:pt x="84342" y="190780"/>
                  </a:lnTo>
                  <a:lnTo>
                    <a:pt x="98674" y="136506"/>
                  </a:lnTo>
                  <a:lnTo>
                    <a:pt x="125416" y="77576"/>
                  </a:lnTo>
                  <a:lnTo>
                    <a:pt x="131995" y="61585"/>
                  </a:lnTo>
                  <a:lnTo>
                    <a:pt x="137053" y="10637"/>
                  </a:lnTo>
                  <a:lnTo>
                    <a:pt x="133639" y="4494"/>
                  </a:lnTo>
                  <a:lnTo>
                    <a:pt x="130876" y="1004"/>
                  </a:lnTo>
                  <a:lnTo>
                    <a:pt x="129035" y="0"/>
                  </a:lnTo>
                  <a:lnTo>
                    <a:pt x="127808" y="653"/>
                  </a:lnTo>
                  <a:lnTo>
                    <a:pt x="126443" y="4907"/>
                  </a:lnTo>
                  <a:lnTo>
                    <a:pt x="125837" y="11208"/>
                  </a:lnTo>
                  <a:lnTo>
                    <a:pt x="122040" y="18418"/>
                  </a:lnTo>
                  <a:lnTo>
                    <a:pt x="115942" y="28678"/>
                  </a:lnTo>
                  <a:lnTo>
                    <a:pt x="104777" y="64074"/>
                  </a:lnTo>
                  <a:lnTo>
                    <a:pt x="101966" y="114471"/>
                  </a:lnTo>
                  <a:lnTo>
                    <a:pt x="105152" y="160984"/>
                  </a:lnTo>
                  <a:lnTo>
                    <a:pt x="116246" y="215693"/>
                  </a:lnTo>
                  <a:lnTo>
                    <a:pt x="125352" y="232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 name="SMARTInkShape-1041"/>
            <p:cNvSpPr/>
            <p:nvPr/>
          </p:nvSpPr>
          <p:spPr>
            <a:xfrm>
              <a:off x="5383977" y="2500515"/>
              <a:ext cx="92899" cy="154580"/>
            </a:xfrm>
            <a:custGeom>
              <a:avLst/>
              <a:gdLst/>
              <a:ahLst/>
              <a:cxnLst/>
              <a:rect l="0" t="0" r="0" b="0"/>
              <a:pathLst>
                <a:path w="92899" h="154580">
                  <a:moveTo>
                    <a:pt x="33367" y="71235"/>
                  </a:moveTo>
                  <a:lnTo>
                    <a:pt x="51104" y="71235"/>
                  </a:lnTo>
                  <a:lnTo>
                    <a:pt x="58006" y="67707"/>
                  </a:lnTo>
                  <a:lnTo>
                    <a:pt x="65485" y="63052"/>
                  </a:lnTo>
                  <a:lnTo>
                    <a:pt x="77132" y="59109"/>
                  </a:lnTo>
                  <a:lnTo>
                    <a:pt x="85009" y="53498"/>
                  </a:lnTo>
                  <a:lnTo>
                    <a:pt x="89392" y="46595"/>
                  </a:lnTo>
                  <a:lnTo>
                    <a:pt x="92436" y="35652"/>
                  </a:lnTo>
                  <a:lnTo>
                    <a:pt x="92838" y="19136"/>
                  </a:lnTo>
                  <a:lnTo>
                    <a:pt x="89344" y="11479"/>
                  </a:lnTo>
                  <a:lnTo>
                    <a:pt x="86560" y="7585"/>
                  </a:lnTo>
                  <a:lnTo>
                    <a:pt x="79938" y="3259"/>
                  </a:lnTo>
                  <a:lnTo>
                    <a:pt x="64909" y="481"/>
                  </a:lnTo>
                  <a:lnTo>
                    <a:pt x="53148" y="0"/>
                  </a:lnTo>
                  <a:lnTo>
                    <a:pt x="49201" y="2578"/>
                  </a:lnTo>
                  <a:lnTo>
                    <a:pt x="5586" y="57629"/>
                  </a:lnTo>
                  <a:lnTo>
                    <a:pt x="0" y="79845"/>
                  </a:lnTo>
                  <a:lnTo>
                    <a:pt x="2221" y="95346"/>
                  </a:lnTo>
                  <a:lnTo>
                    <a:pt x="10909" y="115421"/>
                  </a:lnTo>
                  <a:lnTo>
                    <a:pt x="25697" y="134056"/>
                  </a:lnTo>
                  <a:lnTo>
                    <a:pt x="43735" y="146440"/>
                  </a:lnTo>
                  <a:lnTo>
                    <a:pt x="59516" y="152167"/>
                  </a:lnTo>
                  <a:lnTo>
                    <a:pt x="92898" y="1545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 name="SMARTInkShape-1042"/>
            <p:cNvSpPr/>
            <p:nvPr/>
          </p:nvSpPr>
          <p:spPr>
            <a:xfrm>
              <a:off x="5536406" y="2500313"/>
              <a:ext cx="208436" cy="261938"/>
            </a:xfrm>
            <a:custGeom>
              <a:avLst/>
              <a:gdLst/>
              <a:ahLst/>
              <a:cxnLst/>
              <a:rect l="0" t="0" r="0" b="0"/>
              <a:pathLst>
                <a:path w="208436" h="261938">
                  <a:moveTo>
                    <a:pt x="59532" y="0"/>
                  </a:moveTo>
                  <a:lnTo>
                    <a:pt x="112786" y="0"/>
                  </a:lnTo>
                  <a:lnTo>
                    <a:pt x="114878" y="1322"/>
                  </a:lnTo>
                  <a:lnTo>
                    <a:pt x="116273" y="3528"/>
                  </a:lnTo>
                  <a:lnTo>
                    <a:pt x="117203" y="6320"/>
                  </a:lnTo>
                  <a:lnTo>
                    <a:pt x="128242" y="24122"/>
                  </a:lnTo>
                  <a:lnTo>
                    <a:pt x="129151" y="27987"/>
                  </a:lnTo>
                  <a:lnTo>
                    <a:pt x="128434" y="30564"/>
                  </a:lnTo>
                  <a:lnTo>
                    <a:pt x="126633" y="32282"/>
                  </a:lnTo>
                  <a:lnTo>
                    <a:pt x="121104" y="35514"/>
                  </a:lnTo>
                  <a:lnTo>
                    <a:pt x="87262" y="66243"/>
                  </a:lnTo>
                  <a:lnTo>
                    <a:pt x="75392" y="69898"/>
                  </a:lnTo>
                  <a:lnTo>
                    <a:pt x="67462" y="70753"/>
                  </a:lnTo>
                  <a:lnTo>
                    <a:pt x="59529" y="74661"/>
                  </a:lnTo>
                  <a:lnTo>
                    <a:pt x="47686" y="83299"/>
                  </a:lnTo>
                  <a:lnTo>
                    <a:pt x="53964" y="77009"/>
                  </a:lnTo>
                  <a:lnTo>
                    <a:pt x="64113" y="73914"/>
                  </a:lnTo>
                  <a:lnTo>
                    <a:pt x="119917" y="71501"/>
                  </a:lnTo>
                  <a:lnTo>
                    <a:pt x="135318" y="72788"/>
                  </a:lnTo>
                  <a:lnTo>
                    <a:pt x="157540" y="80951"/>
                  </a:lnTo>
                  <a:lnTo>
                    <a:pt x="188202" y="99426"/>
                  </a:lnTo>
                  <a:lnTo>
                    <a:pt x="192937" y="104648"/>
                  </a:lnTo>
                  <a:lnTo>
                    <a:pt x="207480" y="133300"/>
                  </a:lnTo>
                  <a:lnTo>
                    <a:pt x="208435" y="139138"/>
                  </a:lnTo>
                  <a:lnTo>
                    <a:pt x="201787" y="181608"/>
                  </a:lnTo>
                  <a:lnTo>
                    <a:pt x="196399" y="192280"/>
                  </a:lnTo>
                  <a:lnTo>
                    <a:pt x="172655" y="218094"/>
                  </a:lnTo>
                  <a:lnTo>
                    <a:pt x="125504" y="245697"/>
                  </a:lnTo>
                  <a:lnTo>
                    <a:pt x="85792" y="258337"/>
                  </a:lnTo>
                  <a:lnTo>
                    <a:pt x="28122" y="261797"/>
                  </a:lnTo>
                  <a:lnTo>
                    <a:pt x="0"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 name="SMARTInkShape-1043"/>
            <p:cNvSpPr/>
            <p:nvPr/>
          </p:nvSpPr>
          <p:spPr>
            <a:xfrm>
              <a:off x="3369469" y="2428875"/>
              <a:ext cx="35720" cy="11907"/>
            </a:xfrm>
            <a:custGeom>
              <a:avLst/>
              <a:gdLst/>
              <a:ahLst/>
              <a:cxnLst/>
              <a:rect l="0" t="0" r="0" b="0"/>
              <a:pathLst>
                <a:path w="35720" h="11907">
                  <a:moveTo>
                    <a:pt x="35719" y="0"/>
                  </a:moveTo>
                  <a:lnTo>
                    <a:pt x="29398" y="0"/>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3" name="SMARTInkShape-Group123"/>
          <p:cNvGrpSpPr/>
          <p:nvPr/>
        </p:nvGrpSpPr>
        <p:grpSpPr>
          <a:xfrm>
            <a:off x="6347823" y="2524125"/>
            <a:ext cx="1343616" cy="797720"/>
            <a:chOff x="6347823" y="2524125"/>
            <a:chExt cx="1343616" cy="797720"/>
          </a:xfrm>
        </p:grpSpPr>
        <p:sp>
          <p:nvSpPr>
            <p:cNvPr id="116" name="SMARTInkShape-1044"/>
            <p:cNvSpPr/>
            <p:nvPr/>
          </p:nvSpPr>
          <p:spPr>
            <a:xfrm>
              <a:off x="6917531" y="2821781"/>
              <a:ext cx="23814" cy="1"/>
            </a:xfrm>
            <a:custGeom>
              <a:avLst/>
              <a:gdLst/>
              <a:ahLst/>
              <a:cxnLst/>
              <a:rect l="0" t="0" r="0" b="0"/>
              <a:pathLst>
                <a:path w="23814" h="1">
                  <a:moveTo>
                    <a:pt x="23813"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 name="SMARTInkShape-1045"/>
            <p:cNvSpPr/>
            <p:nvPr/>
          </p:nvSpPr>
          <p:spPr>
            <a:xfrm>
              <a:off x="6347823" y="2619413"/>
              <a:ext cx="379209" cy="440215"/>
            </a:xfrm>
            <a:custGeom>
              <a:avLst/>
              <a:gdLst/>
              <a:ahLst/>
              <a:cxnLst/>
              <a:rect l="0" t="0" r="0" b="0"/>
              <a:pathLst>
                <a:path w="379209" h="440215">
                  <a:moveTo>
                    <a:pt x="379208" y="83306"/>
                  </a:moveTo>
                  <a:lnTo>
                    <a:pt x="372888" y="76985"/>
                  </a:lnTo>
                  <a:lnTo>
                    <a:pt x="369784" y="70354"/>
                  </a:lnTo>
                  <a:lnTo>
                    <a:pt x="368957" y="66734"/>
                  </a:lnTo>
                  <a:lnTo>
                    <a:pt x="358096" y="47495"/>
                  </a:lnTo>
                  <a:lnTo>
                    <a:pt x="357196" y="43557"/>
                  </a:lnTo>
                  <a:lnTo>
                    <a:pt x="349609" y="31694"/>
                  </a:lnTo>
                  <a:lnTo>
                    <a:pt x="342682" y="27294"/>
                  </a:lnTo>
                  <a:lnTo>
                    <a:pt x="338982" y="26121"/>
                  </a:lnTo>
                  <a:lnTo>
                    <a:pt x="336516" y="24016"/>
                  </a:lnTo>
                  <a:lnTo>
                    <a:pt x="333775" y="18149"/>
                  </a:lnTo>
                  <a:lnTo>
                    <a:pt x="325502" y="11132"/>
                  </a:lnTo>
                  <a:lnTo>
                    <a:pt x="314328" y="4926"/>
                  </a:lnTo>
                  <a:lnTo>
                    <a:pt x="296376" y="943"/>
                  </a:lnTo>
                  <a:lnTo>
                    <a:pt x="243826" y="0"/>
                  </a:lnTo>
                  <a:lnTo>
                    <a:pt x="220326" y="1296"/>
                  </a:lnTo>
                  <a:lnTo>
                    <a:pt x="164888" y="24085"/>
                  </a:lnTo>
                  <a:lnTo>
                    <a:pt x="141081" y="39300"/>
                  </a:lnTo>
                  <a:lnTo>
                    <a:pt x="85521" y="91455"/>
                  </a:lnTo>
                  <a:lnTo>
                    <a:pt x="55094" y="132541"/>
                  </a:lnTo>
                  <a:lnTo>
                    <a:pt x="30655" y="190674"/>
                  </a:lnTo>
                  <a:lnTo>
                    <a:pt x="14220" y="246311"/>
                  </a:lnTo>
                  <a:lnTo>
                    <a:pt x="1763" y="296891"/>
                  </a:lnTo>
                  <a:lnTo>
                    <a:pt x="0" y="355731"/>
                  </a:lnTo>
                  <a:lnTo>
                    <a:pt x="4737" y="374599"/>
                  </a:lnTo>
                  <a:lnTo>
                    <a:pt x="21163" y="400096"/>
                  </a:lnTo>
                  <a:lnTo>
                    <a:pt x="42786" y="424408"/>
                  </a:lnTo>
                  <a:lnTo>
                    <a:pt x="58150" y="433344"/>
                  </a:lnTo>
                  <a:lnTo>
                    <a:pt x="85201" y="438375"/>
                  </a:lnTo>
                  <a:lnTo>
                    <a:pt x="134704" y="440214"/>
                  </a:lnTo>
                  <a:lnTo>
                    <a:pt x="187056" y="436910"/>
                  </a:lnTo>
                  <a:lnTo>
                    <a:pt x="236007" y="423911"/>
                  </a:lnTo>
                  <a:lnTo>
                    <a:pt x="283894" y="416786"/>
                  </a:lnTo>
                  <a:lnTo>
                    <a:pt x="337160" y="400297"/>
                  </a:lnTo>
                  <a:lnTo>
                    <a:pt x="367302" y="3809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 name="SMARTInkShape-1046"/>
            <p:cNvSpPr/>
            <p:nvPr/>
          </p:nvSpPr>
          <p:spPr>
            <a:xfrm>
              <a:off x="6799263" y="2821798"/>
              <a:ext cx="201613" cy="213579"/>
            </a:xfrm>
            <a:custGeom>
              <a:avLst/>
              <a:gdLst/>
              <a:ahLst/>
              <a:cxnLst/>
              <a:rect l="0" t="0" r="0" b="0"/>
              <a:pathLst>
                <a:path w="201613" h="213579">
                  <a:moveTo>
                    <a:pt x="46831" y="71421"/>
                  </a:moveTo>
                  <a:lnTo>
                    <a:pt x="40510" y="77741"/>
                  </a:lnTo>
                  <a:lnTo>
                    <a:pt x="37407" y="84372"/>
                  </a:lnTo>
                  <a:lnTo>
                    <a:pt x="36579" y="87992"/>
                  </a:lnTo>
                  <a:lnTo>
                    <a:pt x="8246" y="134062"/>
                  </a:lnTo>
                  <a:lnTo>
                    <a:pt x="396" y="174414"/>
                  </a:lnTo>
                  <a:lnTo>
                    <a:pt x="0" y="179770"/>
                  </a:lnTo>
                  <a:lnTo>
                    <a:pt x="3086" y="189250"/>
                  </a:lnTo>
                  <a:lnTo>
                    <a:pt x="7545" y="197872"/>
                  </a:lnTo>
                  <a:lnTo>
                    <a:pt x="9527" y="206114"/>
                  </a:lnTo>
                  <a:lnTo>
                    <a:pt x="11379" y="208842"/>
                  </a:lnTo>
                  <a:lnTo>
                    <a:pt x="13936" y="210660"/>
                  </a:lnTo>
                  <a:lnTo>
                    <a:pt x="20304" y="212680"/>
                  </a:lnTo>
                  <a:lnTo>
                    <a:pt x="27545" y="213578"/>
                  </a:lnTo>
                  <a:lnTo>
                    <a:pt x="35173" y="210449"/>
                  </a:lnTo>
                  <a:lnTo>
                    <a:pt x="92353" y="174542"/>
                  </a:lnTo>
                  <a:lnTo>
                    <a:pt x="133985" y="138888"/>
                  </a:lnTo>
                  <a:lnTo>
                    <a:pt x="172505" y="87623"/>
                  </a:lnTo>
                  <a:lnTo>
                    <a:pt x="187844" y="45307"/>
                  </a:lnTo>
                  <a:lnTo>
                    <a:pt x="189657" y="18215"/>
                  </a:lnTo>
                  <a:lnTo>
                    <a:pt x="186156" y="11173"/>
                  </a:lnTo>
                  <a:lnTo>
                    <a:pt x="177945" y="177"/>
                  </a:lnTo>
                  <a:lnTo>
                    <a:pt x="167561" y="0"/>
                  </a:lnTo>
                  <a:lnTo>
                    <a:pt x="167006" y="1317"/>
                  </a:lnTo>
                  <a:lnTo>
                    <a:pt x="165895" y="57946"/>
                  </a:lnTo>
                  <a:lnTo>
                    <a:pt x="165893" y="99058"/>
                  </a:lnTo>
                  <a:lnTo>
                    <a:pt x="181109" y="158073"/>
                  </a:lnTo>
                  <a:lnTo>
                    <a:pt x="188574" y="177200"/>
                  </a:lnTo>
                  <a:lnTo>
                    <a:pt x="189203" y="183698"/>
                  </a:lnTo>
                  <a:lnTo>
                    <a:pt x="190693" y="185959"/>
                  </a:lnTo>
                  <a:lnTo>
                    <a:pt x="193009" y="187467"/>
                  </a:lnTo>
                  <a:lnTo>
                    <a:pt x="201612" y="1904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 name="SMARTInkShape-1047"/>
            <p:cNvSpPr/>
            <p:nvPr/>
          </p:nvSpPr>
          <p:spPr>
            <a:xfrm>
              <a:off x="7060552" y="2786124"/>
              <a:ext cx="261793" cy="226140"/>
            </a:xfrm>
            <a:custGeom>
              <a:avLst/>
              <a:gdLst/>
              <a:ahLst/>
              <a:cxnLst/>
              <a:rect l="0" t="0" r="0" b="0"/>
              <a:pathLst>
                <a:path w="261793" h="226140">
                  <a:moveTo>
                    <a:pt x="11761" y="107095"/>
                  </a:moveTo>
                  <a:lnTo>
                    <a:pt x="11761" y="113415"/>
                  </a:lnTo>
                  <a:lnTo>
                    <a:pt x="8233" y="120046"/>
                  </a:lnTo>
                  <a:lnTo>
                    <a:pt x="3578" y="127403"/>
                  </a:lnTo>
                  <a:lnTo>
                    <a:pt x="958" y="140305"/>
                  </a:lnTo>
                  <a:lnTo>
                    <a:pt x="0" y="168958"/>
                  </a:lnTo>
                  <a:lnTo>
                    <a:pt x="3446" y="177805"/>
                  </a:lnTo>
                  <a:lnTo>
                    <a:pt x="8065" y="186147"/>
                  </a:lnTo>
                  <a:lnTo>
                    <a:pt x="11988" y="198280"/>
                  </a:lnTo>
                  <a:lnTo>
                    <a:pt x="19619" y="210254"/>
                  </a:lnTo>
                  <a:lnTo>
                    <a:pt x="23619" y="225951"/>
                  </a:lnTo>
                  <a:lnTo>
                    <a:pt x="30517" y="226117"/>
                  </a:lnTo>
                  <a:lnTo>
                    <a:pt x="27594" y="226139"/>
                  </a:lnTo>
                  <a:lnTo>
                    <a:pt x="26284" y="224822"/>
                  </a:lnTo>
                  <a:lnTo>
                    <a:pt x="24831" y="219831"/>
                  </a:lnTo>
                  <a:lnTo>
                    <a:pt x="22364" y="182460"/>
                  </a:lnTo>
                  <a:lnTo>
                    <a:pt x="15490" y="169260"/>
                  </a:lnTo>
                  <a:lnTo>
                    <a:pt x="11825" y="109795"/>
                  </a:lnTo>
                  <a:lnTo>
                    <a:pt x="11762" y="57203"/>
                  </a:lnTo>
                  <a:lnTo>
                    <a:pt x="15289" y="48320"/>
                  </a:lnTo>
                  <a:lnTo>
                    <a:pt x="19943" y="39962"/>
                  </a:lnTo>
                  <a:lnTo>
                    <a:pt x="23887" y="27819"/>
                  </a:lnTo>
                  <a:lnTo>
                    <a:pt x="40094" y="7889"/>
                  </a:lnTo>
                  <a:lnTo>
                    <a:pt x="47724" y="3472"/>
                  </a:lnTo>
                  <a:lnTo>
                    <a:pt x="62986" y="986"/>
                  </a:lnTo>
                  <a:lnTo>
                    <a:pt x="104907" y="0"/>
                  </a:lnTo>
                  <a:lnTo>
                    <a:pt x="135161" y="9456"/>
                  </a:lnTo>
                  <a:lnTo>
                    <a:pt x="190376" y="32222"/>
                  </a:lnTo>
                  <a:lnTo>
                    <a:pt x="204916" y="35453"/>
                  </a:lnTo>
                  <a:lnTo>
                    <a:pt x="220539" y="44710"/>
                  </a:lnTo>
                  <a:lnTo>
                    <a:pt x="245780" y="66182"/>
                  </a:lnTo>
                  <a:lnTo>
                    <a:pt x="261792" y="71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 name="SMARTInkShape-1048"/>
            <p:cNvSpPr/>
            <p:nvPr/>
          </p:nvSpPr>
          <p:spPr>
            <a:xfrm>
              <a:off x="7369970" y="2524125"/>
              <a:ext cx="23812" cy="523876"/>
            </a:xfrm>
            <a:custGeom>
              <a:avLst/>
              <a:gdLst/>
              <a:ahLst/>
              <a:cxnLst/>
              <a:rect l="0" t="0" r="0" b="0"/>
              <a:pathLst>
                <a:path w="23812" h="523876">
                  <a:moveTo>
                    <a:pt x="11905" y="0"/>
                  </a:moveTo>
                  <a:lnTo>
                    <a:pt x="5584" y="0"/>
                  </a:lnTo>
                  <a:lnTo>
                    <a:pt x="3723" y="1323"/>
                  </a:lnTo>
                  <a:lnTo>
                    <a:pt x="2481" y="3528"/>
                  </a:lnTo>
                  <a:lnTo>
                    <a:pt x="489" y="16572"/>
                  </a:lnTo>
                  <a:lnTo>
                    <a:pt x="18" y="71774"/>
                  </a:lnTo>
                  <a:lnTo>
                    <a:pt x="0" y="122620"/>
                  </a:lnTo>
                  <a:lnTo>
                    <a:pt x="3527" y="155835"/>
                  </a:lnTo>
                  <a:lnTo>
                    <a:pt x="10801" y="214451"/>
                  </a:lnTo>
                  <a:lnTo>
                    <a:pt x="11759" y="273862"/>
                  </a:lnTo>
                  <a:lnTo>
                    <a:pt x="11886" y="333377"/>
                  </a:lnTo>
                  <a:lnTo>
                    <a:pt x="13225" y="392907"/>
                  </a:lnTo>
                  <a:lnTo>
                    <a:pt x="22156" y="446117"/>
                  </a:lnTo>
                  <a:lnTo>
                    <a:pt x="23768" y="503273"/>
                  </a:lnTo>
                  <a:lnTo>
                    <a:pt x="23811" y="523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 name="SMARTInkShape-1049"/>
            <p:cNvSpPr/>
            <p:nvPr/>
          </p:nvSpPr>
          <p:spPr>
            <a:xfrm>
              <a:off x="7465219" y="2738438"/>
              <a:ext cx="142876" cy="321469"/>
            </a:xfrm>
            <a:custGeom>
              <a:avLst/>
              <a:gdLst/>
              <a:ahLst/>
              <a:cxnLst/>
              <a:rect l="0" t="0" r="0" b="0"/>
              <a:pathLst>
                <a:path w="142876" h="321469">
                  <a:moveTo>
                    <a:pt x="0" y="0"/>
                  </a:moveTo>
                  <a:lnTo>
                    <a:pt x="0" y="24057"/>
                  </a:lnTo>
                  <a:lnTo>
                    <a:pt x="3527" y="34063"/>
                  </a:lnTo>
                  <a:lnTo>
                    <a:pt x="31888" y="87712"/>
                  </a:lnTo>
                  <a:lnTo>
                    <a:pt x="55575" y="143154"/>
                  </a:lnTo>
                  <a:lnTo>
                    <a:pt x="83344" y="202190"/>
                  </a:lnTo>
                  <a:lnTo>
                    <a:pt x="101865" y="242065"/>
                  </a:lnTo>
                  <a:lnTo>
                    <a:pt x="106911" y="264574"/>
                  </a:lnTo>
                  <a:lnTo>
                    <a:pt x="116197" y="280210"/>
                  </a:lnTo>
                  <a:lnTo>
                    <a:pt x="126004" y="293222"/>
                  </a:lnTo>
                  <a:lnTo>
                    <a:pt x="129497" y="305456"/>
                  </a:lnTo>
                  <a:lnTo>
                    <a:pt x="130315" y="313470"/>
                  </a:lnTo>
                  <a:lnTo>
                    <a:pt x="131855" y="316136"/>
                  </a:lnTo>
                  <a:lnTo>
                    <a:pt x="134206" y="317913"/>
                  </a:lnTo>
                  <a:lnTo>
                    <a:pt x="142875" y="3214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 name="SMARTInkShape-1050"/>
            <p:cNvSpPr/>
            <p:nvPr/>
          </p:nvSpPr>
          <p:spPr>
            <a:xfrm>
              <a:off x="7536656" y="2750344"/>
              <a:ext cx="154783" cy="571501"/>
            </a:xfrm>
            <a:custGeom>
              <a:avLst/>
              <a:gdLst/>
              <a:ahLst/>
              <a:cxnLst/>
              <a:rect l="0" t="0" r="0" b="0"/>
              <a:pathLst>
                <a:path w="154783" h="571501">
                  <a:moveTo>
                    <a:pt x="154782" y="0"/>
                  </a:moveTo>
                  <a:lnTo>
                    <a:pt x="154782" y="6320"/>
                  </a:lnTo>
                  <a:lnTo>
                    <a:pt x="153459" y="8182"/>
                  </a:lnTo>
                  <a:lnTo>
                    <a:pt x="151254" y="9424"/>
                  </a:lnTo>
                  <a:lnTo>
                    <a:pt x="148461" y="10251"/>
                  </a:lnTo>
                  <a:lnTo>
                    <a:pt x="146599" y="12126"/>
                  </a:lnTo>
                  <a:lnTo>
                    <a:pt x="144530" y="17736"/>
                  </a:lnTo>
                  <a:lnTo>
                    <a:pt x="139565" y="39491"/>
                  </a:lnTo>
                  <a:lnTo>
                    <a:pt x="134790" y="54593"/>
                  </a:lnTo>
                  <a:lnTo>
                    <a:pt x="123121" y="111491"/>
                  </a:lnTo>
                  <a:lnTo>
                    <a:pt x="113277" y="167258"/>
                  </a:lnTo>
                  <a:lnTo>
                    <a:pt x="98860" y="222607"/>
                  </a:lnTo>
                  <a:lnTo>
                    <a:pt x="83273" y="273130"/>
                  </a:lnTo>
                  <a:lnTo>
                    <a:pt x="67455" y="327648"/>
                  </a:lnTo>
                  <a:lnTo>
                    <a:pt x="59774" y="379869"/>
                  </a:lnTo>
                  <a:lnTo>
                    <a:pt x="46889" y="428401"/>
                  </a:lnTo>
                  <a:lnTo>
                    <a:pt x="33172" y="487091"/>
                  </a:lnTo>
                  <a:lnTo>
                    <a:pt x="14109" y="543656"/>
                  </a:lnTo>
                  <a:lnTo>
                    <a:pt x="9358" y="556038"/>
                  </a:lnTo>
                  <a:lnTo>
                    <a:pt x="0" y="571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8" name="SMARTInkShape-Group124"/>
          <p:cNvGrpSpPr/>
          <p:nvPr/>
        </p:nvGrpSpPr>
        <p:grpSpPr>
          <a:xfrm>
            <a:off x="8074096" y="2512388"/>
            <a:ext cx="974655" cy="535613"/>
            <a:chOff x="8074096" y="2512388"/>
            <a:chExt cx="974655" cy="535613"/>
          </a:xfrm>
        </p:grpSpPr>
        <p:sp>
          <p:nvSpPr>
            <p:cNvPr id="124" name="SMARTInkShape-1051"/>
            <p:cNvSpPr/>
            <p:nvPr/>
          </p:nvSpPr>
          <p:spPr>
            <a:xfrm>
              <a:off x="8074096" y="2512388"/>
              <a:ext cx="331718" cy="475683"/>
            </a:xfrm>
            <a:custGeom>
              <a:avLst/>
              <a:gdLst/>
              <a:ahLst/>
              <a:cxnLst/>
              <a:rect l="0" t="0" r="0" b="0"/>
              <a:pathLst>
                <a:path w="331718" h="475683">
                  <a:moveTo>
                    <a:pt x="69779" y="368925"/>
                  </a:moveTo>
                  <a:lnTo>
                    <a:pt x="69779" y="375245"/>
                  </a:lnTo>
                  <a:lnTo>
                    <a:pt x="66251" y="381876"/>
                  </a:lnTo>
                  <a:lnTo>
                    <a:pt x="63458" y="385496"/>
                  </a:lnTo>
                  <a:lnTo>
                    <a:pt x="60355" y="396574"/>
                  </a:lnTo>
                  <a:lnTo>
                    <a:pt x="57937" y="453103"/>
                  </a:lnTo>
                  <a:lnTo>
                    <a:pt x="57874" y="475682"/>
                  </a:lnTo>
                  <a:lnTo>
                    <a:pt x="51553" y="469642"/>
                  </a:lnTo>
                  <a:lnTo>
                    <a:pt x="48449" y="463077"/>
                  </a:lnTo>
                  <a:lnTo>
                    <a:pt x="33870" y="407057"/>
                  </a:lnTo>
                  <a:lnTo>
                    <a:pt x="22034" y="352461"/>
                  </a:lnTo>
                  <a:lnTo>
                    <a:pt x="11457" y="293363"/>
                  </a:lnTo>
                  <a:lnTo>
                    <a:pt x="6958" y="252575"/>
                  </a:lnTo>
                  <a:lnTo>
                    <a:pt x="44" y="218648"/>
                  </a:lnTo>
                  <a:lnTo>
                    <a:pt x="0" y="178285"/>
                  </a:lnTo>
                  <a:lnTo>
                    <a:pt x="13060" y="119117"/>
                  </a:lnTo>
                  <a:lnTo>
                    <a:pt x="38193" y="63344"/>
                  </a:lnTo>
                  <a:lnTo>
                    <a:pt x="55260" y="32906"/>
                  </a:lnTo>
                  <a:lnTo>
                    <a:pt x="74003" y="18597"/>
                  </a:lnTo>
                  <a:lnTo>
                    <a:pt x="110708" y="4157"/>
                  </a:lnTo>
                  <a:lnTo>
                    <a:pt x="162764" y="0"/>
                  </a:lnTo>
                  <a:lnTo>
                    <a:pt x="185378" y="6201"/>
                  </a:lnTo>
                  <a:lnTo>
                    <a:pt x="202514" y="16417"/>
                  </a:lnTo>
                  <a:lnTo>
                    <a:pt x="228339" y="41227"/>
                  </a:lnTo>
                  <a:lnTo>
                    <a:pt x="264086" y="96764"/>
                  </a:lnTo>
                  <a:lnTo>
                    <a:pt x="268585" y="109499"/>
                  </a:lnTo>
                  <a:lnTo>
                    <a:pt x="271909" y="122655"/>
                  </a:lnTo>
                  <a:lnTo>
                    <a:pt x="279893" y="138823"/>
                  </a:lnTo>
                  <a:lnTo>
                    <a:pt x="282226" y="152445"/>
                  </a:lnTo>
                  <a:lnTo>
                    <a:pt x="279735" y="163791"/>
                  </a:lnTo>
                  <a:lnTo>
                    <a:pt x="275540" y="173244"/>
                  </a:lnTo>
                  <a:lnTo>
                    <a:pt x="271857" y="186003"/>
                  </a:lnTo>
                  <a:lnTo>
                    <a:pt x="266307" y="194140"/>
                  </a:lnTo>
                  <a:lnTo>
                    <a:pt x="259430" y="198638"/>
                  </a:lnTo>
                  <a:lnTo>
                    <a:pt x="251965" y="201961"/>
                  </a:lnTo>
                  <a:lnTo>
                    <a:pt x="227172" y="221082"/>
                  </a:lnTo>
                  <a:lnTo>
                    <a:pt x="203224" y="228596"/>
                  </a:lnTo>
                  <a:lnTo>
                    <a:pt x="198430" y="231716"/>
                  </a:lnTo>
                  <a:lnTo>
                    <a:pt x="139436" y="248045"/>
                  </a:lnTo>
                  <a:lnTo>
                    <a:pt x="94412" y="260962"/>
                  </a:lnTo>
                  <a:lnTo>
                    <a:pt x="90170" y="261230"/>
                  </a:lnTo>
                  <a:lnTo>
                    <a:pt x="81929" y="258001"/>
                  </a:lnTo>
                  <a:lnTo>
                    <a:pt x="73856" y="253480"/>
                  </a:lnTo>
                  <a:lnTo>
                    <a:pt x="60238" y="250338"/>
                  </a:lnTo>
                  <a:lnTo>
                    <a:pt x="59451" y="248857"/>
                  </a:lnTo>
                  <a:lnTo>
                    <a:pt x="57878" y="231679"/>
                  </a:lnTo>
                  <a:lnTo>
                    <a:pt x="59200" y="229803"/>
                  </a:lnTo>
                  <a:lnTo>
                    <a:pt x="61403" y="228552"/>
                  </a:lnTo>
                  <a:lnTo>
                    <a:pt x="64195" y="227718"/>
                  </a:lnTo>
                  <a:lnTo>
                    <a:pt x="67379" y="228485"/>
                  </a:lnTo>
                  <a:lnTo>
                    <a:pt x="79504" y="234561"/>
                  </a:lnTo>
                  <a:lnTo>
                    <a:pt x="97943" y="238273"/>
                  </a:lnTo>
                  <a:lnTo>
                    <a:pt x="155853" y="273749"/>
                  </a:lnTo>
                  <a:lnTo>
                    <a:pt x="204603" y="306750"/>
                  </a:lnTo>
                  <a:lnTo>
                    <a:pt x="230817" y="340040"/>
                  </a:lnTo>
                  <a:lnTo>
                    <a:pt x="238879" y="356800"/>
                  </a:lnTo>
                  <a:lnTo>
                    <a:pt x="290714" y="412580"/>
                  </a:lnTo>
                  <a:lnTo>
                    <a:pt x="298482" y="428456"/>
                  </a:lnTo>
                  <a:lnTo>
                    <a:pt x="317604" y="449916"/>
                  </a:lnTo>
                  <a:lnTo>
                    <a:pt x="318830" y="454751"/>
                  </a:lnTo>
                  <a:lnTo>
                    <a:pt x="319157" y="457892"/>
                  </a:lnTo>
                  <a:lnTo>
                    <a:pt x="320697" y="459986"/>
                  </a:lnTo>
                  <a:lnTo>
                    <a:pt x="323048" y="461382"/>
                  </a:lnTo>
                  <a:lnTo>
                    <a:pt x="331717" y="464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 name="SMARTInkShape-1052"/>
            <p:cNvSpPr/>
            <p:nvPr/>
          </p:nvSpPr>
          <p:spPr>
            <a:xfrm>
              <a:off x="8423231" y="2738486"/>
              <a:ext cx="220708" cy="249969"/>
            </a:xfrm>
            <a:custGeom>
              <a:avLst/>
              <a:gdLst/>
              <a:ahLst/>
              <a:cxnLst/>
              <a:rect l="0" t="0" r="0" b="0"/>
              <a:pathLst>
                <a:path w="220708" h="249969">
                  <a:moveTo>
                    <a:pt x="220707" y="71389"/>
                  </a:moveTo>
                  <a:lnTo>
                    <a:pt x="214386" y="71389"/>
                  </a:lnTo>
                  <a:lnTo>
                    <a:pt x="212524" y="70066"/>
                  </a:lnTo>
                  <a:lnTo>
                    <a:pt x="211282" y="67861"/>
                  </a:lnTo>
                  <a:lnTo>
                    <a:pt x="210455" y="65068"/>
                  </a:lnTo>
                  <a:lnTo>
                    <a:pt x="199595" y="47267"/>
                  </a:lnTo>
                  <a:lnTo>
                    <a:pt x="198694" y="43401"/>
                  </a:lnTo>
                  <a:lnTo>
                    <a:pt x="191107" y="31640"/>
                  </a:lnTo>
                  <a:lnTo>
                    <a:pt x="180480" y="19777"/>
                  </a:lnTo>
                  <a:lnTo>
                    <a:pt x="172842" y="15378"/>
                  </a:lnTo>
                  <a:lnTo>
                    <a:pt x="168953" y="14205"/>
                  </a:lnTo>
                  <a:lnTo>
                    <a:pt x="166360" y="12099"/>
                  </a:lnTo>
                  <a:lnTo>
                    <a:pt x="161388" y="4139"/>
                  </a:lnTo>
                  <a:lnTo>
                    <a:pt x="155537" y="1812"/>
                  </a:lnTo>
                  <a:lnTo>
                    <a:pt x="121444" y="0"/>
                  </a:lnTo>
                  <a:lnTo>
                    <a:pt x="113531" y="3501"/>
                  </a:lnTo>
                  <a:lnTo>
                    <a:pt x="109568" y="6286"/>
                  </a:lnTo>
                  <a:lnTo>
                    <a:pt x="80313" y="14652"/>
                  </a:lnTo>
                  <a:lnTo>
                    <a:pt x="75517" y="17689"/>
                  </a:lnTo>
                  <a:lnTo>
                    <a:pt x="42177" y="62348"/>
                  </a:lnTo>
                  <a:lnTo>
                    <a:pt x="14335" y="115213"/>
                  </a:lnTo>
                  <a:lnTo>
                    <a:pt x="3912" y="151227"/>
                  </a:lnTo>
                  <a:lnTo>
                    <a:pt x="771" y="156364"/>
                  </a:lnTo>
                  <a:lnTo>
                    <a:pt x="0" y="162435"/>
                  </a:lnTo>
                  <a:lnTo>
                    <a:pt x="6982" y="205331"/>
                  </a:lnTo>
                  <a:lnTo>
                    <a:pt x="18455" y="232349"/>
                  </a:lnTo>
                  <a:lnTo>
                    <a:pt x="21050" y="234258"/>
                  </a:lnTo>
                  <a:lnTo>
                    <a:pt x="56493" y="248104"/>
                  </a:lnTo>
                  <a:lnTo>
                    <a:pt x="105601" y="249968"/>
                  </a:lnTo>
                  <a:lnTo>
                    <a:pt x="113545" y="246448"/>
                  </a:lnTo>
                  <a:lnTo>
                    <a:pt x="148734" y="214798"/>
                  </a:lnTo>
                  <a:lnTo>
                    <a:pt x="149111" y="208102"/>
                  </a:lnTo>
                  <a:lnTo>
                    <a:pt x="150486" y="206187"/>
                  </a:lnTo>
                  <a:lnTo>
                    <a:pt x="152726" y="204911"/>
                  </a:lnTo>
                  <a:lnTo>
                    <a:pt x="161175" y="2023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 name="SMARTInkShape-1053"/>
            <p:cNvSpPr/>
            <p:nvPr/>
          </p:nvSpPr>
          <p:spPr>
            <a:xfrm>
              <a:off x="8596313" y="2786063"/>
              <a:ext cx="23813" cy="250032"/>
            </a:xfrm>
            <a:custGeom>
              <a:avLst/>
              <a:gdLst/>
              <a:ahLst/>
              <a:cxnLst/>
              <a:rect l="0" t="0" r="0" b="0"/>
              <a:pathLst>
                <a:path w="23813" h="250032">
                  <a:moveTo>
                    <a:pt x="11906" y="0"/>
                  </a:moveTo>
                  <a:lnTo>
                    <a:pt x="5585" y="0"/>
                  </a:lnTo>
                  <a:lnTo>
                    <a:pt x="3723" y="1322"/>
                  </a:lnTo>
                  <a:lnTo>
                    <a:pt x="2482" y="3528"/>
                  </a:lnTo>
                  <a:lnTo>
                    <a:pt x="490" y="16571"/>
                  </a:lnTo>
                  <a:lnTo>
                    <a:pt x="3" y="69825"/>
                  </a:lnTo>
                  <a:lnTo>
                    <a:pt x="0" y="127532"/>
                  </a:lnTo>
                  <a:lnTo>
                    <a:pt x="0" y="181569"/>
                  </a:lnTo>
                  <a:lnTo>
                    <a:pt x="0" y="205721"/>
                  </a:lnTo>
                  <a:lnTo>
                    <a:pt x="3527" y="214022"/>
                  </a:lnTo>
                  <a:lnTo>
                    <a:pt x="8182" y="222120"/>
                  </a:lnTo>
                  <a:lnTo>
                    <a:pt x="10251" y="230130"/>
                  </a:lnTo>
                  <a:lnTo>
                    <a:pt x="12126" y="232795"/>
                  </a:lnTo>
                  <a:lnTo>
                    <a:pt x="14698" y="234572"/>
                  </a:lnTo>
                  <a:lnTo>
                    <a:pt x="17736" y="235756"/>
                  </a:lnTo>
                  <a:lnTo>
                    <a:pt x="19762" y="237868"/>
                  </a:lnTo>
                  <a:lnTo>
                    <a:pt x="23812"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 name="SMARTInkShape-1054"/>
            <p:cNvSpPr/>
            <p:nvPr/>
          </p:nvSpPr>
          <p:spPr>
            <a:xfrm>
              <a:off x="8751094" y="2750401"/>
              <a:ext cx="297657" cy="297600"/>
            </a:xfrm>
            <a:custGeom>
              <a:avLst/>
              <a:gdLst/>
              <a:ahLst/>
              <a:cxnLst/>
              <a:rect l="0" t="0" r="0" b="0"/>
              <a:pathLst>
                <a:path w="297657" h="297600">
                  <a:moveTo>
                    <a:pt x="0" y="119005"/>
                  </a:moveTo>
                  <a:lnTo>
                    <a:pt x="53203" y="119005"/>
                  </a:lnTo>
                  <a:lnTo>
                    <a:pt x="107251" y="119005"/>
                  </a:lnTo>
                  <a:lnTo>
                    <a:pt x="162724" y="119005"/>
                  </a:lnTo>
                  <a:lnTo>
                    <a:pt x="216795" y="130176"/>
                  </a:lnTo>
                  <a:lnTo>
                    <a:pt x="275994" y="130899"/>
                  </a:lnTo>
                  <a:lnTo>
                    <a:pt x="297489" y="130912"/>
                  </a:lnTo>
                  <a:lnTo>
                    <a:pt x="291286" y="124591"/>
                  </a:lnTo>
                  <a:lnTo>
                    <a:pt x="288210" y="117960"/>
                  </a:lnTo>
                  <a:lnTo>
                    <a:pt x="287390" y="114340"/>
                  </a:lnTo>
                  <a:lnTo>
                    <a:pt x="285520" y="111926"/>
                  </a:lnTo>
                  <a:lnTo>
                    <a:pt x="245558" y="78783"/>
                  </a:lnTo>
                  <a:lnTo>
                    <a:pt x="222625" y="59404"/>
                  </a:lnTo>
                  <a:lnTo>
                    <a:pt x="191230" y="35655"/>
                  </a:lnTo>
                  <a:lnTo>
                    <a:pt x="182887" y="29044"/>
                  </a:lnTo>
                  <a:lnTo>
                    <a:pt x="127866" y="4907"/>
                  </a:lnTo>
                  <a:lnTo>
                    <a:pt x="103824" y="597"/>
                  </a:lnTo>
                  <a:lnTo>
                    <a:pt x="69179" y="0"/>
                  </a:lnTo>
                  <a:lnTo>
                    <a:pt x="60291" y="3496"/>
                  </a:lnTo>
                  <a:lnTo>
                    <a:pt x="31795" y="27932"/>
                  </a:lnTo>
                  <a:lnTo>
                    <a:pt x="27359" y="35754"/>
                  </a:lnTo>
                  <a:lnTo>
                    <a:pt x="24066" y="43640"/>
                  </a:lnTo>
                  <a:lnTo>
                    <a:pt x="16097" y="55518"/>
                  </a:lnTo>
                  <a:lnTo>
                    <a:pt x="13148" y="68738"/>
                  </a:lnTo>
                  <a:lnTo>
                    <a:pt x="11955" y="127150"/>
                  </a:lnTo>
                  <a:lnTo>
                    <a:pt x="24035" y="182517"/>
                  </a:lnTo>
                  <a:lnTo>
                    <a:pt x="47870" y="238068"/>
                  </a:lnTo>
                  <a:lnTo>
                    <a:pt x="56995" y="252620"/>
                  </a:lnTo>
                  <a:lnTo>
                    <a:pt x="98048" y="285383"/>
                  </a:lnTo>
                  <a:lnTo>
                    <a:pt x="112368" y="292170"/>
                  </a:lnTo>
                  <a:lnTo>
                    <a:pt x="167041" y="297122"/>
                  </a:lnTo>
                  <a:lnTo>
                    <a:pt x="226008" y="297571"/>
                  </a:lnTo>
                  <a:lnTo>
                    <a:pt x="284699" y="297598"/>
                  </a:lnTo>
                  <a:lnTo>
                    <a:pt x="297656" y="2975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6" name="SMARTInkShape-Group125"/>
          <p:cNvGrpSpPr/>
          <p:nvPr/>
        </p:nvGrpSpPr>
        <p:grpSpPr>
          <a:xfrm>
            <a:off x="9442147" y="2393156"/>
            <a:ext cx="1954909" cy="666194"/>
            <a:chOff x="9442147" y="2393156"/>
            <a:chExt cx="1954909" cy="666194"/>
          </a:xfrm>
        </p:grpSpPr>
        <p:sp>
          <p:nvSpPr>
            <p:cNvPr id="129" name="SMARTInkShape-1055"/>
            <p:cNvSpPr/>
            <p:nvPr/>
          </p:nvSpPr>
          <p:spPr>
            <a:xfrm>
              <a:off x="11168283" y="2560065"/>
              <a:ext cx="228773" cy="261654"/>
            </a:xfrm>
            <a:custGeom>
              <a:avLst/>
              <a:gdLst/>
              <a:ahLst/>
              <a:cxnLst/>
              <a:rect l="0" t="0" r="0" b="0"/>
              <a:pathLst>
                <a:path w="228773" h="261654">
                  <a:moveTo>
                    <a:pt x="35498" y="71216"/>
                  </a:moveTo>
                  <a:lnTo>
                    <a:pt x="25246" y="60965"/>
                  </a:lnTo>
                  <a:lnTo>
                    <a:pt x="13486" y="59455"/>
                  </a:lnTo>
                  <a:lnTo>
                    <a:pt x="12886" y="60730"/>
                  </a:lnTo>
                  <a:lnTo>
                    <a:pt x="2283" y="111601"/>
                  </a:lnTo>
                  <a:lnTo>
                    <a:pt x="0" y="169359"/>
                  </a:lnTo>
                  <a:lnTo>
                    <a:pt x="1200" y="190241"/>
                  </a:lnTo>
                  <a:lnTo>
                    <a:pt x="12684" y="245272"/>
                  </a:lnTo>
                  <a:lnTo>
                    <a:pt x="21894" y="259289"/>
                  </a:lnTo>
                  <a:lnTo>
                    <a:pt x="26366" y="260638"/>
                  </a:lnTo>
                  <a:lnTo>
                    <a:pt x="34963" y="261653"/>
                  </a:lnTo>
                  <a:lnTo>
                    <a:pt x="35496" y="207191"/>
                  </a:lnTo>
                  <a:lnTo>
                    <a:pt x="36821" y="151553"/>
                  </a:lnTo>
                  <a:lnTo>
                    <a:pt x="55806" y="94868"/>
                  </a:lnTo>
                  <a:lnTo>
                    <a:pt x="71308" y="63590"/>
                  </a:lnTo>
                  <a:lnTo>
                    <a:pt x="110906" y="8281"/>
                  </a:lnTo>
                  <a:lnTo>
                    <a:pt x="122370" y="3558"/>
                  </a:lnTo>
                  <a:lnTo>
                    <a:pt x="164359" y="0"/>
                  </a:lnTo>
                  <a:lnTo>
                    <a:pt x="175673" y="3405"/>
                  </a:lnTo>
                  <a:lnTo>
                    <a:pt x="200035" y="22691"/>
                  </a:lnTo>
                  <a:lnTo>
                    <a:pt x="228772" y="522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 name="SMARTInkShape-1056"/>
            <p:cNvSpPr/>
            <p:nvPr/>
          </p:nvSpPr>
          <p:spPr>
            <a:xfrm>
              <a:off x="10894928" y="2597587"/>
              <a:ext cx="260515" cy="258775"/>
            </a:xfrm>
            <a:custGeom>
              <a:avLst/>
              <a:gdLst/>
              <a:ahLst/>
              <a:cxnLst/>
              <a:rect l="0" t="0" r="0" b="0"/>
              <a:pathLst>
                <a:path w="260515" h="258775">
                  <a:moveTo>
                    <a:pt x="201697" y="21788"/>
                  </a:moveTo>
                  <a:lnTo>
                    <a:pt x="183961" y="21788"/>
                  </a:lnTo>
                  <a:lnTo>
                    <a:pt x="139302" y="10617"/>
                  </a:lnTo>
                  <a:lnTo>
                    <a:pt x="116170" y="10027"/>
                  </a:lnTo>
                  <a:lnTo>
                    <a:pt x="96687" y="16246"/>
                  </a:lnTo>
                  <a:lnTo>
                    <a:pt x="75905" y="30199"/>
                  </a:lnTo>
                  <a:lnTo>
                    <a:pt x="48691" y="55952"/>
                  </a:lnTo>
                  <a:lnTo>
                    <a:pt x="19638" y="111626"/>
                  </a:lnTo>
                  <a:lnTo>
                    <a:pt x="2884" y="161990"/>
                  </a:lnTo>
                  <a:lnTo>
                    <a:pt x="0" y="195885"/>
                  </a:lnTo>
                  <a:lnTo>
                    <a:pt x="5822" y="220069"/>
                  </a:lnTo>
                  <a:lnTo>
                    <a:pt x="15925" y="237671"/>
                  </a:lnTo>
                  <a:lnTo>
                    <a:pt x="27297" y="251265"/>
                  </a:lnTo>
                  <a:lnTo>
                    <a:pt x="35109" y="256070"/>
                  </a:lnTo>
                  <a:lnTo>
                    <a:pt x="50472" y="258774"/>
                  </a:lnTo>
                  <a:lnTo>
                    <a:pt x="95254" y="258440"/>
                  </a:lnTo>
                  <a:lnTo>
                    <a:pt x="153881" y="235782"/>
                  </a:lnTo>
                  <a:lnTo>
                    <a:pt x="201681" y="208732"/>
                  </a:lnTo>
                  <a:lnTo>
                    <a:pt x="231877" y="180315"/>
                  </a:lnTo>
                  <a:lnTo>
                    <a:pt x="255798" y="137837"/>
                  </a:lnTo>
                  <a:lnTo>
                    <a:pt x="259619" y="121143"/>
                  </a:lnTo>
                  <a:lnTo>
                    <a:pt x="260514" y="107397"/>
                  </a:lnTo>
                  <a:lnTo>
                    <a:pt x="250915" y="61326"/>
                  </a:lnTo>
                  <a:lnTo>
                    <a:pt x="247738" y="54761"/>
                  </a:lnTo>
                  <a:lnTo>
                    <a:pt x="216981" y="19353"/>
                  </a:lnTo>
                  <a:lnTo>
                    <a:pt x="173516" y="2531"/>
                  </a:lnTo>
                  <a:lnTo>
                    <a:pt x="157862" y="0"/>
                  </a:lnTo>
                  <a:lnTo>
                    <a:pt x="103791" y="10220"/>
                  </a:lnTo>
                  <a:lnTo>
                    <a:pt x="70728" y="21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 name="SMARTInkShape-1057"/>
            <p:cNvSpPr/>
            <p:nvPr/>
          </p:nvSpPr>
          <p:spPr>
            <a:xfrm>
              <a:off x="10268235" y="2574121"/>
              <a:ext cx="256727" cy="485229"/>
            </a:xfrm>
            <a:custGeom>
              <a:avLst/>
              <a:gdLst/>
              <a:ahLst/>
              <a:cxnLst/>
              <a:rect l="0" t="0" r="0" b="0"/>
              <a:pathLst>
                <a:path w="256727" h="485229">
                  <a:moveTo>
                    <a:pt x="6859" y="69067"/>
                  </a:moveTo>
                  <a:lnTo>
                    <a:pt x="6859" y="86803"/>
                  </a:lnTo>
                  <a:lnTo>
                    <a:pt x="3331" y="93706"/>
                  </a:lnTo>
                  <a:lnTo>
                    <a:pt x="538" y="97399"/>
                  </a:lnTo>
                  <a:lnTo>
                    <a:pt x="0" y="102507"/>
                  </a:lnTo>
                  <a:lnTo>
                    <a:pt x="7405" y="154475"/>
                  </a:lnTo>
                  <a:lnTo>
                    <a:pt x="17009" y="212214"/>
                  </a:lnTo>
                  <a:lnTo>
                    <a:pt x="31485" y="271508"/>
                  </a:lnTo>
                  <a:lnTo>
                    <a:pt x="49300" y="331009"/>
                  </a:lnTo>
                  <a:lnTo>
                    <a:pt x="60122" y="384215"/>
                  </a:lnTo>
                  <a:lnTo>
                    <a:pt x="64533" y="409682"/>
                  </a:lnTo>
                  <a:lnTo>
                    <a:pt x="55975" y="451622"/>
                  </a:lnTo>
                  <a:lnTo>
                    <a:pt x="58676" y="460900"/>
                  </a:lnTo>
                  <a:lnTo>
                    <a:pt x="64866" y="471315"/>
                  </a:lnTo>
                  <a:lnTo>
                    <a:pt x="64051" y="473493"/>
                  </a:lnTo>
                  <a:lnTo>
                    <a:pt x="54935" y="485228"/>
                  </a:lnTo>
                  <a:lnTo>
                    <a:pt x="54617" y="479300"/>
                  </a:lnTo>
                  <a:lnTo>
                    <a:pt x="51016" y="472760"/>
                  </a:lnTo>
                  <a:lnTo>
                    <a:pt x="48203" y="469165"/>
                  </a:lnTo>
                  <a:lnTo>
                    <a:pt x="45078" y="458113"/>
                  </a:lnTo>
                  <a:lnTo>
                    <a:pt x="39790" y="437017"/>
                  </a:lnTo>
                  <a:lnTo>
                    <a:pt x="33373" y="414009"/>
                  </a:lnTo>
                  <a:lnTo>
                    <a:pt x="29704" y="363787"/>
                  </a:lnTo>
                  <a:lnTo>
                    <a:pt x="21318" y="309355"/>
                  </a:lnTo>
                  <a:lnTo>
                    <a:pt x="23050" y="268586"/>
                  </a:lnTo>
                  <a:lnTo>
                    <a:pt x="29166" y="213723"/>
                  </a:lnTo>
                  <a:lnTo>
                    <a:pt x="30474" y="156172"/>
                  </a:lnTo>
                  <a:lnTo>
                    <a:pt x="34139" y="126185"/>
                  </a:lnTo>
                  <a:lnTo>
                    <a:pt x="45365" y="69900"/>
                  </a:lnTo>
                  <a:lnTo>
                    <a:pt x="55310" y="49029"/>
                  </a:lnTo>
                  <a:lnTo>
                    <a:pt x="94186" y="5632"/>
                  </a:lnTo>
                  <a:lnTo>
                    <a:pt x="102116" y="1186"/>
                  </a:lnTo>
                  <a:lnTo>
                    <a:pt x="106082" y="0"/>
                  </a:lnTo>
                  <a:lnTo>
                    <a:pt x="110049" y="533"/>
                  </a:lnTo>
                  <a:lnTo>
                    <a:pt x="142041" y="18076"/>
                  </a:lnTo>
                  <a:lnTo>
                    <a:pt x="199630" y="71387"/>
                  </a:lnTo>
                  <a:lnTo>
                    <a:pt x="237001" y="126447"/>
                  </a:lnTo>
                  <a:lnTo>
                    <a:pt x="254096" y="173502"/>
                  </a:lnTo>
                  <a:lnTo>
                    <a:pt x="256726" y="207775"/>
                  </a:lnTo>
                  <a:lnTo>
                    <a:pt x="253289" y="213618"/>
                  </a:lnTo>
                  <a:lnTo>
                    <a:pt x="240303" y="228148"/>
                  </a:lnTo>
                  <a:lnTo>
                    <a:pt x="229234" y="232373"/>
                  </a:lnTo>
                  <a:lnTo>
                    <a:pt x="216816" y="235574"/>
                  </a:lnTo>
                  <a:lnTo>
                    <a:pt x="201067" y="243491"/>
                  </a:lnTo>
                  <a:lnTo>
                    <a:pt x="171372" y="247111"/>
                  </a:lnTo>
                  <a:lnTo>
                    <a:pt x="113775" y="236468"/>
                  </a:lnTo>
                  <a:lnTo>
                    <a:pt x="57270" y="235772"/>
                  </a:lnTo>
                  <a:lnTo>
                    <a:pt x="6859" y="2357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 name="SMARTInkShape-1058"/>
            <p:cNvSpPr/>
            <p:nvPr/>
          </p:nvSpPr>
          <p:spPr>
            <a:xfrm>
              <a:off x="10514138" y="2559887"/>
              <a:ext cx="355555" cy="297607"/>
            </a:xfrm>
            <a:custGeom>
              <a:avLst/>
              <a:gdLst/>
              <a:ahLst/>
              <a:cxnLst/>
              <a:rect l="0" t="0" r="0" b="0"/>
              <a:pathLst>
                <a:path w="355555" h="297607">
                  <a:moveTo>
                    <a:pt x="225300" y="11863"/>
                  </a:moveTo>
                  <a:lnTo>
                    <a:pt x="218979" y="5542"/>
                  </a:lnTo>
                  <a:lnTo>
                    <a:pt x="212348" y="2439"/>
                  </a:lnTo>
                  <a:lnTo>
                    <a:pt x="167367" y="0"/>
                  </a:lnTo>
                  <a:lnTo>
                    <a:pt x="115583" y="16532"/>
                  </a:lnTo>
                  <a:lnTo>
                    <a:pt x="61804" y="45192"/>
                  </a:lnTo>
                  <a:lnTo>
                    <a:pt x="3738" y="79711"/>
                  </a:lnTo>
                  <a:lnTo>
                    <a:pt x="2185" y="80907"/>
                  </a:lnTo>
                  <a:lnTo>
                    <a:pt x="461" y="85765"/>
                  </a:lnTo>
                  <a:lnTo>
                    <a:pt x="0" y="88912"/>
                  </a:lnTo>
                  <a:lnTo>
                    <a:pt x="1017" y="91010"/>
                  </a:lnTo>
                  <a:lnTo>
                    <a:pt x="3018" y="92409"/>
                  </a:lnTo>
                  <a:lnTo>
                    <a:pt x="8767" y="95286"/>
                  </a:lnTo>
                  <a:lnTo>
                    <a:pt x="15733" y="100975"/>
                  </a:lnTo>
                  <a:lnTo>
                    <a:pt x="75217" y="114936"/>
                  </a:lnTo>
                  <a:lnTo>
                    <a:pt x="134186" y="119984"/>
                  </a:lnTo>
                  <a:lnTo>
                    <a:pt x="190126" y="135544"/>
                  </a:lnTo>
                  <a:lnTo>
                    <a:pt x="245656" y="154823"/>
                  </a:lnTo>
                  <a:lnTo>
                    <a:pt x="304473" y="182524"/>
                  </a:lnTo>
                  <a:lnTo>
                    <a:pt x="322106" y="194427"/>
                  </a:lnTo>
                  <a:lnTo>
                    <a:pt x="344044" y="220165"/>
                  </a:lnTo>
                  <a:lnTo>
                    <a:pt x="348118" y="222169"/>
                  </a:lnTo>
                  <a:lnTo>
                    <a:pt x="350834" y="226150"/>
                  </a:lnTo>
                  <a:lnTo>
                    <a:pt x="355195" y="248023"/>
                  </a:lnTo>
                  <a:lnTo>
                    <a:pt x="355554" y="252647"/>
                  </a:lnTo>
                  <a:lnTo>
                    <a:pt x="354468" y="255729"/>
                  </a:lnTo>
                  <a:lnTo>
                    <a:pt x="352422" y="257784"/>
                  </a:lnTo>
                  <a:lnTo>
                    <a:pt x="349736" y="259154"/>
                  </a:lnTo>
                  <a:lnTo>
                    <a:pt x="335918" y="277718"/>
                  </a:lnTo>
                  <a:lnTo>
                    <a:pt x="310194" y="290975"/>
                  </a:lnTo>
                  <a:lnTo>
                    <a:pt x="280385" y="296302"/>
                  </a:lnTo>
                  <a:lnTo>
                    <a:pt x="225013" y="297498"/>
                  </a:lnTo>
                  <a:lnTo>
                    <a:pt x="165985" y="297606"/>
                  </a:lnTo>
                  <a:lnTo>
                    <a:pt x="149989" y="296287"/>
                  </a:lnTo>
                  <a:lnTo>
                    <a:pt x="94337" y="273491"/>
                  </a:lnTo>
                  <a:lnTo>
                    <a:pt x="70518" y="2618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 name="SMARTInkShape-1059"/>
            <p:cNvSpPr/>
            <p:nvPr/>
          </p:nvSpPr>
          <p:spPr>
            <a:xfrm>
              <a:off x="9906000" y="2608020"/>
              <a:ext cx="285688" cy="354181"/>
            </a:xfrm>
            <a:custGeom>
              <a:avLst/>
              <a:gdLst/>
              <a:ahLst/>
              <a:cxnLst/>
              <a:rect l="0" t="0" r="0" b="0"/>
              <a:pathLst>
                <a:path w="285688" h="354181">
                  <a:moveTo>
                    <a:pt x="0" y="142324"/>
                  </a:moveTo>
                  <a:lnTo>
                    <a:pt x="17737" y="142324"/>
                  </a:lnTo>
                  <a:lnTo>
                    <a:pt x="64074" y="131521"/>
                  </a:lnTo>
                  <a:lnTo>
                    <a:pt x="122624" y="130482"/>
                  </a:lnTo>
                  <a:lnTo>
                    <a:pt x="177861" y="130423"/>
                  </a:lnTo>
                  <a:lnTo>
                    <a:pt x="203878" y="130419"/>
                  </a:lnTo>
                  <a:lnTo>
                    <a:pt x="213203" y="126890"/>
                  </a:lnTo>
                  <a:lnTo>
                    <a:pt x="217542" y="124097"/>
                  </a:lnTo>
                  <a:lnTo>
                    <a:pt x="236289" y="120166"/>
                  </a:lnTo>
                  <a:lnTo>
                    <a:pt x="265396" y="118657"/>
                  </a:lnTo>
                  <a:lnTo>
                    <a:pt x="273617" y="115048"/>
                  </a:lnTo>
                  <a:lnTo>
                    <a:pt x="285040" y="107099"/>
                  </a:lnTo>
                  <a:lnTo>
                    <a:pt x="285687" y="90076"/>
                  </a:lnTo>
                  <a:lnTo>
                    <a:pt x="282194" y="82502"/>
                  </a:lnTo>
                  <a:lnTo>
                    <a:pt x="279411" y="78630"/>
                  </a:lnTo>
                  <a:lnTo>
                    <a:pt x="272790" y="74328"/>
                  </a:lnTo>
                  <a:lnTo>
                    <a:pt x="265438" y="71093"/>
                  </a:lnTo>
                  <a:lnTo>
                    <a:pt x="210096" y="27201"/>
                  </a:lnTo>
                  <a:lnTo>
                    <a:pt x="200092" y="19280"/>
                  </a:lnTo>
                  <a:lnTo>
                    <a:pt x="187707" y="14877"/>
                  </a:lnTo>
                  <a:lnTo>
                    <a:pt x="174707" y="11597"/>
                  </a:lnTo>
                  <a:lnTo>
                    <a:pt x="158628" y="3636"/>
                  </a:lnTo>
                  <a:lnTo>
                    <a:pt x="128813" y="0"/>
                  </a:lnTo>
                  <a:lnTo>
                    <a:pt x="88523" y="11607"/>
                  </a:lnTo>
                  <a:lnTo>
                    <a:pt x="67628" y="27786"/>
                  </a:lnTo>
                  <a:lnTo>
                    <a:pt x="35726" y="83124"/>
                  </a:lnTo>
                  <a:lnTo>
                    <a:pt x="29108" y="100138"/>
                  </a:lnTo>
                  <a:lnTo>
                    <a:pt x="24510" y="154946"/>
                  </a:lnTo>
                  <a:lnTo>
                    <a:pt x="25273" y="200674"/>
                  </a:lnTo>
                  <a:lnTo>
                    <a:pt x="35950" y="252997"/>
                  </a:lnTo>
                  <a:lnTo>
                    <a:pt x="52147" y="299397"/>
                  </a:lnTo>
                  <a:lnTo>
                    <a:pt x="63305" y="314881"/>
                  </a:lnTo>
                  <a:lnTo>
                    <a:pt x="105063" y="348345"/>
                  </a:lnTo>
                  <a:lnTo>
                    <a:pt x="127557" y="354180"/>
                  </a:lnTo>
                  <a:lnTo>
                    <a:pt x="143123" y="352017"/>
                  </a:lnTo>
                  <a:lnTo>
                    <a:pt x="198451" y="338836"/>
                  </a:lnTo>
                  <a:lnTo>
                    <a:pt x="220686" y="324506"/>
                  </a:lnTo>
                  <a:lnTo>
                    <a:pt x="238125" y="3090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 name="SMARTInkShape-1060"/>
            <p:cNvSpPr/>
            <p:nvPr/>
          </p:nvSpPr>
          <p:spPr>
            <a:xfrm>
              <a:off x="9501188" y="2393156"/>
              <a:ext cx="369094" cy="95251"/>
            </a:xfrm>
            <a:custGeom>
              <a:avLst/>
              <a:gdLst/>
              <a:ahLst/>
              <a:cxnLst/>
              <a:rect l="0" t="0" r="0" b="0"/>
              <a:pathLst>
                <a:path w="369094" h="95251">
                  <a:moveTo>
                    <a:pt x="0" y="95250"/>
                  </a:moveTo>
                  <a:lnTo>
                    <a:pt x="0" y="84999"/>
                  </a:lnTo>
                  <a:lnTo>
                    <a:pt x="6320" y="77514"/>
                  </a:lnTo>
                  <a:lnTo>
                    <a:pt x="44559" y="55399"/>
                  </a:lnTo>
                  <a:lnTo>
                    <a:pt x="96414" y="35697"/>
                  </a:lnTo>
                  <a:lnTo>
                    <a:pt x="143105" y="19840"/>
                  </a:lnTo>
                  <a:lnTo>
                    <a:pt x="198728" y="12151"/>
                  </a:lnTo>
                  <a:lnTo>
                    <a:pt x="249304" y="2792"/>
                  </a:lnTo>
                  <a:lnTo>
                    <a:pt x="308143" y="368"/>
                  </a:lnTo>
                  <a:lnTo>
                    <a:pt x="3690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 name="SMARTInkShape-1061"/>
            <p:cNvSpPr/>
            <p:nvPr/>
          </p:nvSpPr>
          <p:spPr>
            <a:xfrm>
              <a:off x="9442147" y="2452688"/>
              <a:ext cx="391865" cy="557803"/>
            </a:xfrm>
            <a:custGeom>
              <a:avLst/>
              <a:gdLst/>
              <a:ahLst/>
              <a:cxnLst/>
              <a:rect l="0" t="0" r="0" b="0"/>
              <a:pathLst>
                <a:path w="391865" h="557803">
                  <a:moveTo>
                    <a:pt x="11416" y="357187"/>
                  </a:moveTo>
                  <a:lnTo>
                    <a:pt x="11416" y="367438"/>
                  </a:lnTo>
                  <a:lnTo>
                    <a:pt x="3233" y="378272"/>
                  </a:lnTo>
                  <a:lnTo>
                    <a:pt x="613" y="389304"/>
                  </a:lnTo>
                  <a:lnTo>
                    <a:pt x="0" y="397038"/>
                  </a:lnTo>
                  <a:lnTo>
                    <a:pt x="5976" y="415150"/>
                  </a:lnTo>
                  <a:lnTo>
                    <a:pt x="39262" y="472833"/>
                  </a:lnTo>
                  <a:lnTo>
                    <a:pt x="63015" y="513634"/>
                  </a:lnTo>
                  <a:lnTo>
                    <a:pt x="116465" y="551596"/>
                  </a:lnTo>
                  <a:lnTo>
                    <a:pt x="138967" y="557224"/>
                  </a:lnTo>
                  <a:lnTo>
                    <a:pt x="171598" y="557802"/>
                  </a:lnTo>
                  <a:lnTo>
                    <a:pt x="220118" y="542960"/>
                  </a:lnTo>
                  <a:lnTo>
                    <a:pt x="277226" y="503767"/>
                  </a:lnTo>
                  <a:lnTo>
                    <a:pt x="293154" y="490243"/>
                  </a:lnTo>
                  <a:lnTo>
                    <a:pt x="330567" y="434083"/>
                  </a:lnTo>
                  <a:lnTo>
                    <a:pt x="355869" y="389574"/>
                  </a:lnTo>
                  <a:lnTo>
                    <a:pt x="376908" y="330599"/>
                  </a:lnTo>
                  <a:lnTo>
                    <a:pt x="388218" y="273478"/>
                  </a:lnTo>
                  <a:lnTo>
                    <a:pt x="391864" y="214264"/>
                  </a:lnTo>
                  <a:lnTo>
                    <a:pt x="390983" y="168000"/>
                  </a:lnTo>
                  <a:lnTo>
                    <a:pt x="375829" y="117406"/>
                  </a:lnTo>
                  <a:lnTo>
                    <a:pt x="366028" y="75792"/>
                  </a:lnTo>
                  <a:lnTo>
                    <a:pt x="345899" y="50102"/>
                  </a:lnTo>
                  <a:lnTo>
                    <a:pt x="314661" y="16252"/>
                  </a:lnTo>
                  <a:lnTo>
                    <a:pt x="30907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43" name="SMARTInkShape-Group127"/>
          <p:cNvGrpSpPr/>
          <p:nvPr/>
        </p:nvGrpSpPr>
        <p:grpSpPr>
          <a:xfrm>
            <a:off x="6107906" y="3381375"/>
            <a:ext cx="726283" cy="285751"/>
            <a:chOff x="6107906" y="3381375"/>
            <a:chExt cx="726283" cy="285751"/>
          </a:xfrm>
        </p:grpSpPr>
        <p:sp>
          <p:nvSpPr>
            <p:cNvPr id="137" name="SMARTInkShape-1062"/>
            <p:cNvSpPr/>
            <p:nvPr/>
          </p:nvSpPr>
          <p:spPr>
            <a:xfrm>
              <a:off x="6310313" y="3381375"/>
              <a:ext cx="1" cy="285751"/>
            </a:xfrm>
            <a:custGeom>
              <a:avLst/>
              <a:gdLst/>
              <a:ahLst/>
              <a:cxnLst/>
              <a:rect l="0" t="0" r="0" b="0"/>
              <a:pathLst>
                <a:path w="1" h="285751">
                  <a:moveTo>
                    <a:pt x="0" y="0"/>
                  </a:moveTo>
                  <a:lnTo>
                    <a:pt x="0" y="55823"/>
                  </a:lnTo>
                  <a:lnTo>
                    <a:pt x="0" y="115259"/>
                  </a:lnTo>
                  <a:lnTo>
                    <a:pt x="0" y="170666"/>
                  </a:lnTo>
                  <a:lnTo>
                    <a:pt x="0" y="227836"/>
                  </a:lnTo>
                  <a:lnTo>
                    <a:pt x="0"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8" name="SMARTInkShape-1063"/>
            <p:cNvSpPr/>
            <p:nvPr/>
          </p:nvSpPr>
          <p:spPr>
            <a:xfrm>
              <a:off x="6107906" y="3393281"/>
              <a:ext cx="333376" cy="23814"/>
            </a:xfrm>
            <a:custGeom>
              <a:avLst/>
              <a:gdLst/>
              <a:ahLst/>
              <a:cxnLst/>
              <a:rect l="0" t="0" r="0" b="0"/>
              <a:pathLst>
                <a:path w="333376" h="23814">
                  <a:moveTo>
                    <a:pt x="0" y="23813"/>
                  </a:moveTo>
                  <a:lnTo>
                    <a:pt x="0" y="11950"/>
                  </a:lnTo>
                  <a:lnTo>
                    <a:pt x="57122" y="11907"/>
                  </a:lnTo>
                  <a:lnTo>
                    <a:pt x="111496" y="10584"/>
                  </a:lnTo>
                  <a:lnTo>
                    <a:pt x="158783" y="1104"/>
                  </a:lnTo>
                  <a:lnTo>
                    <a:pt x="214560" y="97"/>
                  </a:lnTo>
                  <a:lnTo>
                    <a:pt x="266903" y="9"/>
                  </a:lnTo>
                  <a:lnTo>
                    <a:pt x="324238" y="1"/>
                  </a:lnTo>
                  <a:lnTo>
                    <a:pt x="3333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9" name="SMARTInkShape-1064"/>
            <p:cNvSpPr/>
            <p:nvPr/>
          </p:nvSpPr>
          <p:spPr>
            <a:xfrm>
              <a:off x="6488919" y="3381375"/>
              <a:ext cx="11895" cy="238126"/>
            </a:xfrm>
            <a:custGeom>
              <a:avLst/>
              <a:gdLst/>
              <a:ahLst/>
              <a:cxnLst/>
              <a:rect l="0" t="0" r="0" b="0"/>
              <a:pathLst>
                <a:path w="11895" h="238126">
                  <a:moveTo>
                    <a:pt x="11894" y="0"/>
                  </a:moveTo>
                  <a:lnTo>
                    <a:pt x="478" y="0"/>
                  </a:lnTo>
                  <a:lnTo>
                    <a:pt x="0" y="27988"/>
                  </a:lnTo>
                  <a:lnTo>
                    <a:pt x="3521" y="35811"/>
                  </a:lnTo>
                  <a:lnTo>
                    <a:pt x="8172" y="43697"/>
                  </a:lnTo>
                  <a:lnTo>
                    <a:pt x="10790" y="56897"/>
                  </a:lnTo>
                  <a:lnTo>
                    <a:pt x="11850" y="115301"/>
                  </a:lnTo>
                  <a:lnTo>
                    <a:pt x="11893" y="174164"/>
                  </a:lnTo>
                  <a:lnTo>
                    <a:pt x="11894" y="231842"/>
                  </a:lnTo>
                  <a:lnTo>
                    <a:pt x="11894"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0" name="SMARTInkShape-1065"/>
            <p:cNvSpPr/>
            <p:nvPr/>
          </p:nvSpPr>
          <p:spPr>
            <a:xfrm>
              <a:off x="6524625" y="3429014"/>
              <a:ext cx="119050" cy="190487"/>
            </a:xfrm>
            <a:custGeom>
              <a:avLst/>
              <a:gdLst/>
              <a:ahLst/>
              <a:cxnLst/>
              <a:rect l="0" t="0" r="0" b="0"/>
              <a:pathLst>
                <a:path w="119050" h="190487">
                  <a:moveTo>
                    <a:pt x="0" y="23799"/>
                  </a:moveTo>
                  <a:lnTo>
                    <a:pt x="0" y="13547"/>
                  </a:lnTo>
                  <a:lnTo>
                    <a:pt x="6321" y="6062"/>
                  </a:lnTo>
                  <a:lnTo>
                    <a:pt x="12951" y="2687"/>
                  </a:lnTo>
                  <a:lnTo>
                    <a:pt x="39749" y="144"/>
                  </a:lnTo>
                  <a:lnTo>
                    <a:pt x="57185" y="0"/>
                  </a:lnTo>
                  <a:lnTo>
                    <a:pt x="68573" y="8171"/>
                  </a:lnTo>
                  <a:lnTo>
                    <a:pt x="79702" y="12112"/>
                  </a:lnTo>
                  <a:lnTo>
                    <a:pt x="112784" y="41377"/>
                  </a:lnTo>
                  <a:lnTo>
                    <a:pt x="116272" y="51896"/>
                  </a:lnTo>
                  <a:lnTo>
                    <a:pt x="119049" y="110727"/>
                  </a:lnTo>
                  <a:lnTo>
                    <a:pt x="106160" y="162371"/>
                  </a:lnTo>
                  <a:lnTo>
                    <a:pt x="96948" y="176184"/>
                  </a:lnTo>
                  <a:lnTo>
                    <a:pt x="92477" y="177515"/>
                  </a:lnTo>
                  <a:lnTo>
                    <a:pt x="89433" y="177870"/>
                  </a:lnTo>
                  <a:lnTo>
                    <a:pt x="87402" y="179429"/>
                  </a:lnTo>
                  <a:lnTo>
                    <a:pt x="83344" y="190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1" name="SMARTInkShape-1066"/>
            <p:cNvSpPr/>
            <p:nvPr/>
          </p:nvSpPr>
          <p:spPr>
            <a:xfrm>
              <a:off x="6703219" y="3500438"/>
              <a:ext cx="47626" cy="1"/>
            </a:xfrm>
            <a:custGeom>
              <a:avLst/>
              <a:gdLst/>
              <a:ahLst/>
              <a:cxnLst/>
              <a:rect l="0" t="0" r="0" b="0"/>
              <a:pathLst>
                <a:path w="47626" h="1">
                  <a:moveTo>
                    <a:pt x="0" y="0"/>
                  </a:move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2" name="SMARTInkShape-1067"/>
            <p:cNvSpPr/>
            <p:nvPr/>
          </p:nvSpPr>
          <p:spPr>
            <a:xfrm>
              <a:off x="6655638" y="3405692"/>
              <a:ext cx="178551" cy="201903"/>
            </a:xfrm>
            <a:custGeom>
              <a:avLst/>
              <a:gdLst/>
              <a:ahLst/>
              <a:cxnLst/>
              <a:rect l="0" t="0" r="0" b="0"/>
              <a:pathLst>
                <a:path w="178551" h="201903">
                  <a:moveTo>
                    <a:pt x="178550" y="106652"/>
                  </a:moveTo>
                  <a:lnTo>
                    <a:pt x="178550" y="96400"/>
                  </a:lnTo>
                  <a:lnTo>
                    <a:pt x="177227" y="95849"/>
                  </a:lnTo>
                  <a:lnTo>
                    <a:pt x="168298" y="94891"/>
                  </a:lnTo>
                  <a:lnTo>
                    <a:pt x="167380" y="91282"/>
                  </a:lnTo>
                  <a:lnTo>
                    <a:pt x="167134" y="88468"/>
                  </a:lnTo>
                  <a:lnTo>
                    <a:pt x="165647" y="86592"/>
                  </a:lnTo>
                  <a:lnTo>
                    <a:pt x="150115" y="77013"/>
                  </a:lnTo>
                  <a:lnTo>
                    <a:pt x="121872" y="51277"/>
                  </a:lnTo>
                  <a:lnTo>
                    <a:pt x="114554" y="48968"/>
                  </a:lnTo>
                  <a:lnTo>
                    <a:pt x="112073" y="47029"/>
                  </a:lnTo>
                  <a:lnTo>
                    <a:pt x="101445" y="30711"/>
                  </a:lnTo>
                  <a:lnTo>
                    <a:pt x="94451" y="26598"/>
                  </a:lnTo>
                  <a:lnTo>
                    <a:pt x="86933" y="23448"/>
                  </a:lnTo>
                  <a:lnTo>
                    <a:pt x="75263" y="15559"/>
                  </a:lnTo>
                  <a:lnTo>
                    <a:pt x="61826" y="11949"/>
                  </a:lnTo>
                  <a:lnTo>
                    <a:pt x="49441" y="1198"/>
                  </a:lnTo>
                  <a:lnTo>
                    <a:pt x="41811" y="0"/>
                  </a:lnTo>
                  <a:lnTo>
                    <a:pt x="34874" y="3248"/>
                  </a:lnTo>
                  <a:lnTo>
                    <a:pt x="25962" y="9791"/>
                  </a:lnTo>
                  <a:lnTo>
                    <a:pt x="24743" y="14214"/>
                  </a:lnTo>
                  <a:lnTo>
                    <a:pt x="24418" y="17245"/>
                  </a:lnTo>
                  <a:lnTo>
                    <a:pt x="20530" y="24141"/>
                  </a:lnTo>
                  <a:lnTo>
                    <a:pt x="15714" y="31616"/>
                  </a:lnTo>
                  <a:lnTo>
                    <a:pt x="13004" y="43261"/>
                  </a:lnTo>
                  <a:lnTo>
                    <a:pt x="12370" y="51138"/>
                  </a:lnTo>
                  <a:lnTo>
                    <a:pt x="8560" y="59048"/>
                  </a:lnTo>
                  <a:lnTo>
                    <a:pt x="5692" y="63010"/>
                  </a:lnTo>
                  <a:lnTo>
                    <a:pt x="1656" y="81227"/>
                  </a:lnTo>
                  <a:lnTo>
                    <a:pt x="0" y="132633"/>
                  </a:lnTo>
                  <a:lnTo>
                    <a:pt x="3503" y="141571"/>
                  </a:lnTo>
                  <a:lnTo>
                    <a:pt x="8147" y="149952"/>
                  </a:lnTo>
                  <a:lnTo>
                    <a:pt x="12084" y="162109"/>
                  </a:lnTo>
                  <a:lnTo>
                    <a:pt x="41347" y="195618"/>
                  </a:lnTo>
                  <a:lnTo>
                    <a:pt x="48337" y="199109"/>
                  </a:lnTo>
                  <a:lnTo>
                    <a:pt x="80884" y="201657"/>
                  </a:lnTo>
                  <a:lnTo>
                    <a:pt x="140151" y="201901"/>
                  </a:lnTo>
                  <a:lnTo>
                    <a:pt x="142831" y="2019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56" name="SMARTInkShape-Group128"/>
          <p:cNvGrpSpPr/>
          <p:nvPr/>
        </p:nvGrpSpPr>
        <p:grpSpPr>
          <a:xfrm>
            <a:off x="7048500" y="3286125"/>
            <a:ext cx="1681416" cy="321470"/>
            <a:chOff x="7048500" y="3286125"/>
            <a:chExt cx="1681416" cy="321470"/>
          </a:xfrm>
        </p:grpSpPr>
        <p:sp>
          <p:nvSpPr>
            <p:cNvPr id="144" name="SMARTInkShape-1068"/>
            <p:cNvSpPr/>
            <p:nvPr/>
          </p:nvSpPr>
          <p:spPr>
            <a:xfrm>
              <a:off x="7048500" y="3381375"/>
              <a:ext cx="226220" cy="202346"/>
            </a:xfrm>
            <a:custGeom>
              <a:avLst/>
              <a:gdLst/>
              <a:ahLst/>
              <a:cxnLst/>
              <a:rect l="0" t="0" r="0" b="0"/>
              <a:pathLst>
                <a:path w="226220" h="202346">
                  <a:moveTo>
                    <a:pt x="0" y="11906"/>
                  </a:moveTo>
                  <a:lnTo>
                    <a:pt x="0" y="28478"/>
                  </a:lnTo>
                  <a:lnTo>
                    <a:pt x="3528" y="36029"/>
                  </a:lnTo>
                  <a:lnTo>
                    <a:pt x="8182" y="43794"/>
                  </a:lnTo>
                  <a:lnTo>
                    <a:pt x="11171" y="59558"/>
                  </a:lnTo>
                  <a:lnTo>
                    <a:pt x="13201" y="100788"/>
                  </a:lnTo>
                  <a:lnTo>
                    <a:pt x="23075" y="141922"/>
                  </a:lnTo>
                  <a:lnTo>
                    <a:pt x="23321" y="146208"/>
                  </a:lnTo>
                  <a:lnTo>
                    <a:pt x="27122" y="154499"/>
                  </a:lnTo>
                  <a:lnTo>
                    <a:pt x="31898" y="162593"/>
                  </a:lnTo>
                  <a:lnTo>
                    <a:pt x="34964" y="178569"/>
                  </a:lnTo>
                  <a:lnTo>
                    <a:pt x="35216" y="182546"/>
                  </a:lnTo>
                  <a:lnTo>
                    <a:pt x="39022" y="190492"/>
                  </a:lnTo>
                  <a:lnTo>
                    <a:pt x="45926" y="200053"/>
                  </a:lnTo>
                  <a:lnTo>
                    <a:pt x="50398" y="201361"/>
                  </a:lnTo>
                  <a:lnTo>
                    <a:pt x="65318" y="202345"/>
                  </a:lnTo>
                  <a:lnTo>
                    <a:pt x="67357" y="201043"/>
                  </a:lnTo>
                  <a:lnTo>
                    <a:pt x="68718" y="198851"/>
                  </a:lnTo>
                  <a:lnTo>
                    <a:pt x="70900" y="192150"/>
                  </a:lnTo>
                  <a:lnTo>
                    <a:pt x="79514" y="181320"/>
                  </a:lnTo>
                  <a:lnTo>
                    <a:pt x="83532" y="170288"/>
                  </a:lnTo>
                  <a:lnTo>
                    <a:pt x="91190" y="158641"/>
                  </a:lnTo>
                  <a:lnTo>
                    <a:pt x="94047" y="146811"/>
                  </a:lnTo>
                  <a:lnTo>
                    <a:pt x="94716" y="138892"/>
                  </a:lnTo>
                  <a:lnTo>
                    <a:pt x="98540" y="130963"/>
                  </a:lnTo>
                  <a:lnTo>
                    <a:pt x="103327" y="123028"/>
                  </a:lnTo>
                  <a:lnTo>
                    <a:pt x="106400" y="107155"/>
                  </a:lnTo>
                  <a:lnTo>
                    <a:pt x="106652" y="103187"/>
                  </a:lnTo>
                  <a:lnTo>
                    <a:pt x="110460" y="95250"/>
                  </a:lnTo>
                  <a:lnTo>
                    <a:pt x="115239" y="87313"/>
                  </a:lnTo>
                  <a:lnTo>
                    <a:pt x="118559" y="73789"/>
                  </a:lnTo>
                  <a:lnTo>
                    <a:pt x="119061" y="48164"/>
                  </a:lnTo>
                  <a:lnTo>
                    <a:pt x="125382" y="47785"/>
                  </a:lnTo>
                  <a:lnTo>
                    <a:pt x="127245" y="49054"/>
                  </a:lnTo>
                  <a:lnTo>
                    <a:pt x="128486" y="51224"/>
                  </a:lnTo>
                  <a:lnTo>
                    <a:pt x="130642" y="59760"/>
                  </a:lnTo>
                  <a:lnTo>
                    <a:pt x="130968" y="116651"/>
                  </a:lnTo>
                  <a:lnTo>
                    <a:pt x="130968" y="121424"/>
                  </a:lnTo>
                  <a:lnTo>
                    <a:pt x="134496" y="130254"/>
                  </a:lnTo>
                  <a:lnTo>
                    <a:pt x="139151" y="138588"/>
                  </a:lnTo>
                  <a:lnTo>
                    <a:pt x="141220" y="146703"/>
                  </a:lnTo>
                  <a:lnTo>
                    <a:pt x="143095" y="149396"/>
                  </a:lnTo>
                  <a:lnTo>
                    <a:pt x="145667" y="151191"/>
                  </a:lnTo>
                  <a:lnTo>
                    <a:pt x="148706" y="152388"/>
                  </a:lnTo>
                  <a:lnTo>
                    <a:pt x="150731" y="154508"/>
                  </a:lnTo>
                  <a:lnTo>
                    <a:pt x="157509" y="167417"/>
                  </a:lnTo>
                  <a:lnTo>
                    <a:pt x="162608" y="174949"/>
                  </a:lnTo>
                  <a:lnTo>
                    <a:pt x="164875" y="182707"/>
                  </a:lnTo>
                  <a:lnTo>
                    <a:pt x="166802" y="185304"/>
                  </a:lnTo>
                  <a:lnTo>
                    <a:pt x="169410" y="187036"/>
                  </a:lnTo>
                  <a:lnTo>
                    <a:pt x="179401" y="189474"/>
                  </a:lnTo>
                  <a:lnTo>
                    <a:pt x="212110" y="190495"/>
                  </a:lnTo>
                  <a:lnTo>
                    <a:pt x="212844" y="189174"/>
                  </a:lnTo>
                  <a:lnTo>
                    <a:pt x="213660" y="184178"/>
                  </a:lnTo>
                  <a:lnTo>
                    <a:pt x="215201" y="182316"/>
                  </a:lnTo>
                  <a:lnTo>
                    <a:pt x="220439" y="180248"/>
                  </a:lnTo>
                  <a:lnTo>
                    <a:pt x="222366" y="178374"/>
                  </a:lnTo>
                  <a:lnTo>
                    <a:pt x="224506" y="172763"/>
                  </a:lnTo>
                  <a:lnTo>
                    <a:pt x="226215" y="115089"/>
                  </a:lnTo>
                  <a:lnTo>
                    <a:pt x="226219" y="56727"/>
                  </a:lnTo>
                  <a:lnTo>
                    <a:pt x="224896" y="53693"/>
                  </a:lnTo>
                  <a:lnTo>
                    <a:pt x="222691" y="51670"/>
                  </a:lnTo>
                  <a:lnTo>
                    <a:pt x="216714" y="48100"/>
                  </a:lnTo>
                  <a:lnTo>
                    <a:pt x="209647" y="42103"/>
                  </a:lnTo>
                  <a:lnTo>
                    <a:pt x="205625" y="35029"/>
                  </a:lnTo>
                  <a:lnTo>
                    <a:pt x="203042" y="19707"/>
                  </a:lnTo>
                  <a:lnTo>
                    <a:pt x="201507" y="17107"/>
                  </a:lnTo>
                  <a:lnTo>
                    <a:pt x="199161" y="15373"/>
                  </a:lnTo>
                  <a:lnTo>
                    <a:pt x="192211" y="12591"/>
                  </a:lnTo>
                  <a:lnTo>
                    <a:pt x="191260" y="8683"/>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5" name="SMARTInkShape-1069"/>
            <p:cNvSpPr/>
            <p:nvPr/>
          </p:nvSpPr>
          <p:spPr>
            <a:xfrm>
              <a:off x="7312299" y="3345704"/>
              <a:ext cx="141015" cy="214261"/>
            </a:xfrm>
            <a:custGeom>
              <a:avLst/>
              <a:gdLst/>
              <a:ahLst/>
              <a:cxnLst/>
              <a:rect l="0" t="0" r="0" b="0"/>
              <a:pathLst>
                <a:path w="141015" h="214261">
                  <a:moveTo>
                    <a:pt x="21951" y="107109"/>
                  </a:moveTo>
                  <a:lnTo>
                    <a:pt x="40032" y="107109"/>
                  </a:lnTo>
                  <a:lnTo>
                    <a:pt x="46744" y="103580"/>
                  </a:lnTo>
                  <a:lnTo>
                    <a:pt x="54137" y="98926"/>
                  </a:lnTo>
                  <a:lnTo>
                    <a:pt x="69662" y="95938"/>
                  </a:lnTo>
                  <a:lnTo>
                    <a:pt x="99014" y="95215"/>
                  </a:lnTo>
                  <a:lnTo>
                    <a:pt x="106031" y="98736"/>
                  </a:lnTo>
                  <a:lnTo>
                    <a:pt x="116548" y="106619"/>
                  </a:lnTo>
                  <a:lnTo>
                    <a:pt x="141014" y="107109"/>
                  </a:lnTo>
                  <a:lnTo>
                    <a:pt x="141014" y="84994"/>
                  </a:lnTo>
                  <a:lnTo>
                    <a:pt x="120511" y="73194"/>
                  </a:lnTo>
                  <a:lnTo>
                    <a:pt x="119408" y="71270"/>
                  </a:lnTo>
                  <a:lnTo>
                    <a:pt x="117492" y="61297"/>
                  </a:lnTo>
                  <a:lnTo>
                    <a:pt x="117209" y="37864"/>
                  </a:lnTo>
                  <a:lnTo>
                    <a:pt x="87601" y="6076"/>
                  </a:lnTo>
                  <a:lnTo>
                    <a:pt x="80675" y="2674"/>
                  </a:lnTo>
                  <a:lnTo>
                    <a:pt x="63905" y="112"/>
                  </a:lnTo>
                  <a:lnTo>
                    <a:pt x="53197" y="0"/>
                  </a:lnTo>
                  <a:lnTo>
                    <a:pt x="45539" y="3501"/>
                  </a:lnTo>
                  <a:lnTo>
                    <a:pt x="37726" y="8144"/>
                  </a:lnTo>
                  <a:lnTo>
                    <a:pt x="25890" y="12081"/>
                  </a:lnTo>
                  <a:lnTo>
                    <a:pt x="17968" y="17690"/>
                  </a:lnTo>
                  <a:lnTo>
                    <a:pt x="13567" y="24593"/>
                  </a:lnTo>
                  <a:lnTo>
                    <a:pt x="10287" y="32070"/>
                  </a:lnTo>
                  <a:lnTo>
                    <a:pt x="2326" y="43717"/>
                  </a:lnTo>
                  <a:lnTo>
                    <a:pt x="0" y="51594"/>
                  </a:lnTo>
                  <a:lnTo>
                    <a:pt x="2493" y="63033"/>
                  </a:lnTo>
                  <a:lnTo>
                    <a:pt x="8553" y="85614"/>
                  </a:lnTo>
                  <a:lnTo>
                    <a:pt x="7727" y="90133"/>
                  </a:lnTo>
                  <a:lnTo>
                    <a:pt x="3282" y="98682"/>
                  </a:lnTo>
                  <a:lnTo>
                    <a:pt x="2890" y="104137"/>
                  </a:lnTo>
                  <a:lnTo>
                    <a:pt x="13414" y="158038"/>
                  </a:lnTo>
                  <a:lnTo>
                    <a:pt x="24729" y="189697"/>
                  </a:lnTo>
                  <a:lnTo>
                    <a:pt x="39644" y="207938"/>
                  </a:lnTo>
                  <a:lnTo>
                    <a:pt x="46571" y="211453"/>
                  </a:lnTo>
                  <a:lnTo>
                    <a:pt x="69647" y="214018"/>
                  </a:lnTo>
                  <a:lnTo>
                    <a:pt x="102945" y="214260"/>
                  </a:lnTo>
                  <a:lnTo>
                    <a:pt x="114336" y="206081"/>
                  </a:lnTo>
                  <a:lnTo>
                    <a:pt x="125466" y="203462"/>
                  </a:lnTo>
                  <a:lnTo>
                    <a:pt x="133221" y="202849"/>
                  </a:lnTo>
                  <a:lnTo>
                    <a:pt x="135818" y="201362"/>
                  </a:lnTo>
                  <a:lnTo>
                    <a:pt x="137550" y="199049"/>
                  </a:lnTo>
                  <a:lnTo>
                    <a:pt x="141014" y="1904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6" name="SMARTInkShape-1070"/>
            <p:cNvSpPr/>
            <p:nvPr/>
          </p:nvSpPr>
          <p:spPr>
            <a:xfrm>
              <a:off x="7494177" y="3369473"/>
              <a:ext cx="185355" cy="190497"/>
            </a:xfrm>
            <a:custGeom>
              <a:avLst/>
              <a:gdLst/>
              <a:ahLst/>
              <a:cxnLst/>
              <a:rect l="0" t="0" r="0" b="0"/>
              <a:pathLst>
                <a:path w="185355" h="190497">
                  <a:moveTo>
                    <a:pt x="30573" y="71433"/>
                  </a:moveTo>
                  <a:lnTo>
                    <a:pt x="87694" y="71433"/>
                  </a:lnTo>
                  <a:lnTo>
                    <a:pt x="146102" y="71433"/>
                  </a:lnTo>
                  <a:lnTo>
                    <a:pt x="185306" y="71433"/>
                  </a:lnTo>
                  <a:lnTo>
                    <a:pt x="173938" y="60017"/>
                  </a:lnTo>
                  <a:lnTo>
                    <a:pt x="151049" y="58212"/>
                  </a:lnTo>
                  <a:lnTo>
                    <a:pt x="127063" y="48725"/>
                  </a:lnTo>
                  <a:lnTo>
                    <a:pt x="120642" y="48111"/>
                  </a:lnTo>
                  <a:lnTo>
                    <a:pt x="118400" y="46625"/>
                  </a:lnTo>
                  <a:lnTo>
                    <a:pt x="116906" y="44311"/>
                  </a:lnTo>
                  <a:lnTo>
                    <a:pt x="115910" y="41446"/>
                  </a:lnTo>
                  <a:lnTo>
                    <a:pt x="113922" y="39535"/>
                  </a:lnTo>
                  <a:lnTo>
                    <a:pt x="108187" y="37413"/>
                  </a:lnTo>
                  <a:lnTo>
                    <a:pt x="106128" y="35524"/>
                  </a:lnTo>
                  <a:lnTo>
                    <a:pt x="103841" y="29897"/>
                  </a:lnTo>
                  <a:lnTo>
                    <a:pt x="101907" y="27867"/>
                  </a:lnTo>
                  <a:lnTo>
                    <a:pt x="89992" y="22842"/>
                  </a:lnTo>
                  <a:lnTo>
                    <a:pt x="80958" y="15731"/>
                  </a:lnTo>
                  <a:lnTo>
                    <a:pt x="69902" y="13036"/>
                  </a:lnTo>
                  <a:lnTo>
                    <a:pt x="56691" y="12052"/>
                  </a:lnTo>
                  <a:lnTo>
                    <a:pt x="43030" y="490"/>
                  </a:lnTo>
                  <a:lnTo>
                    <a:pt x="24402" y="0"/>
                  </a:lnTo>
                  <a:lnTo>
                    <a:pt x="22491" y="1321"/>
                  </a:lnTo>
                  <a:lnTo>
                    <a:pt x="21216" y="3525"/>
                  </a:lnTo>
                  <a:lnTo>
                    <a:pt x="19171" y="10247"/>
                  </a:lnTo>
                  <a:lnTo>
                    <a:pt x="15363" y="11166"/>
                  </a:lnTo>
                  <a:lnTo>
                    <a:pt x="12496" y="11412"/>
                  </a:lnTo>
                  <a:lnTo>
                    <a:pt x="10584" y="12898"/>
                  </a:lnTo>
                  <a:lnTo>
                    <a:pt x="8460" y="18077"/>
                  </a:lnTo>
                  <a:lnTo>
                    <a:pt x="7264" y="28430"/>
                  </a:lnTo>
                  <a:lnTo>
                    <a:pt x="5773" y="30859"/>
                  </a:lnTo>
                  <a:lnTo>
                    <a:pt x="3457" y="32477"/>
                  </a:lnTo>
                  <a:lnTo>
                    <a:pt x="590" y="33556"/>
                  </a:lnTo>
                  <a:lnTo>
                    <a:pt x="0" y="36922"/>
                  </a:lnTo>
                  <a:lnTo>
                    <a:pt x="6730" y="93744"/>
                  </a:lnTo>
                  <a:lnTo>
                    <a:pt x="6758" y="122547"/>
                  </a:lnTo>
                  <a:lnTo>
                    <a:pt x="13080" y="141112"/>
                  </a:lnTo>
                  <a:lnTo>
                    <a:pt x="28427" y="163828"/>
                  </a:lnTo>
                  <a:lnTo>
                    <a:pt x="46956" y="183004"/>
                  </a:lnTo>
                  <a:lnTo>
                    <a:pt x="54612" y="187166"/>
                  </a:lnTo>
                  <a:lnTo>
                    <a:pt x="74259" y="190057"/>
                  </a:lnTo>
                  <a:lnTo>
                    <a:pt x="132438" y="190495"/>
                  </a:lnTo>
                  <a:lnTo>
                    <a:pt x="167209" y="190496"/>
                  </a:lnTo>
                  <a:lnTo>
                    <a:pt x="174203" y="186968"/>
                  </a:lnTo>
                  <a:lnTo>
                    <a:pt x="185354" y="1785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7" name="SMARTInkShape-1071"/>
            <p:cNvSpPr/>
            <p:nvPr/>
          </p:nvSpPr>
          <p:spPr>
            <a:xfrm>
              <a:off x="7679575" y="3321844"/>
              <a:ext cx="59489" cy="261938"/>
            </a:xfrm>
            <a:custGeom>
              <a:avLst/>
              <a:gdLst/>
              <a:ahLst/>
              <a:cxnLst/>
              <a:rect l="0" t="0" r="0" b="0"/>
              <a:pathLst>
                <a:path w="59489" h="261938">
                  <a:moveTo>
                    <a:pt x="11863" y="0"/>
                  </a:moveTo>
                  <a:lnTo>
                    <a:pt x="5542" y="0"/>
                  </a:lnTo>
                  <a:lnTo>
                    <a:pt x="3680" y="2645"/>
                  </a:lnTo>
                  <a:lnTo>
                    <a:pt x="447" y="26823"/>
                  </a:lnTo>
                  <a:lnTo>
                    <a:pt x="0" y="57830"/>
                  </a:lnTo>
                  <a:lnTo>
                    <a:pt x="3503" y="68917"/>
                  </a:lnTo>
                  <a:lnTo>
                    <a:pt x="18944" y="100455"/>
                  </a:lnTo>
                  <a:lnTo>
                    <a:pt x="23663" y="122074"/>
                  </a:lnTo>
                  <a:lnTo>
                    <a:pt x="31528" y="138770"/>
                  </a:lnTo>
                  <a:lnTo>
                    <a:pt x="36890" y="186166"/>
                  </a:lnTo>
                  <a:lnTo>
                    <a:pt x="45078" y="202334"/>
                  </a:lnTo>
                  <a:lnTo>
                    <a:pt x="48807" y="234153"/>
                  </a:lnTo>
                  <a:lnTo>
                    <a:pt x="58993" y="249334"/>
                  </a:lnTo>
                  <a:lnTo>
                    <a:pt x="59488"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8" name="SMARTInkShape-1072"/>
            <p:cNvSpPr/>
            <p:nvPr/>
          </p:nvSpPr>
          <p:spPr>
            <a:xfrm>
              <a:off x="7810500" y="3321844"/>
              <a:ext cx="11907" cy="11907"/>
            </a:xfrm>
            <a:custGeom>
              <a:avLst/>
              <a:gdLst/>
              <a:ahLst/>
              <a:cxnLst/>
              <a:rect l="0" t="0" r="0" b="0"/>
              <a:pathLst>
                <a:path w="11907" h="11907">
                  <a:moveTo>
                    <a:pt x="11906" y="11906"/>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9" name="SMARTInkShape-1073"/>
            <p:cNvSpPr/>
            <p:nvPr/>
          </p:nvSpPr>
          <p:spPr>
            <a:xfrm>
              <a:off x="7727307" y="3393281"/>
              <a:ext cx="202257" cy="214314"/>
            </a:xfrm>
            <a:custGeom>
              <a:avLst/>
              <a:gdLst/>
              <a:ahLst/>
              <a:cxnLst/>
              <a:rect l="0" t="0" r="0" b="0"/>
              <a:pathLst>
                <a:path w="202257" h="214314">
                  <a:moveTo>
                    <a:pt x="47474" y="0"/>
                  </a:moveTo>
                  <a:lnTo>
                    <a:pt x="30902" y="16572"/>
                  </a:lnTo>
                  <a:lnTo>
                    <a:pt x="29812" y="20309"/>
                  </a:lnTo>
                  <a:lnTo>
                    <a:pt x="30407" y="24123"/>
                  </a:lnTo>
                  <a:lnTo>
                    <a:pt x="32128" y="27988"/>
                  </a:lnTo>
                  <a:lnTo>
                    <a:pt x="31951" y="30565"/>
                  </a:lnTo>
                  <a:lnTo>
                    <a:pt x="30511" y="32283"/>
                  </a:lnTo>
                  <a:lnTo>
                    <a:pt x="25383" y="35515"/>
                  </a:lnTo>
                  <a:lnTo>
                    <a:pt x="18695" y="41361"/>
                  </a:lnTo>
                  <a:lnTo>
                    <a:pt x="14840" y="48369"/>
                  </a:lnTo>
                  <a:lnTo>
                    <a:pt x="12365" y="57326"/>
                  </a:lnTo>
                  <a:lnTo>
                    <a:pt x="10839" y="58061"/>
                  </a:lnTo>
                  <a:lnTo>
                    <a:pt x="1558" y="59338"/>
                  </a:lnTo>
                  <a:lnTo>
                    <a:pt x="609" y="62973"/>
                  </a:lnTo>
                  <a:lnTo>
                    <a:pt x="0" y="69766"/>
                  </a:lnTo>
                  <a:lnTo>
                    <a:pt x="1272" y="70323"/>
                  </a:lnTo>
                  <a:lnTo>
                    <a:pt x="59405" y="71438"/>
                  </a:lnTo>
                  <a:lnTo>
                    <a:pt x="87163" y="71438"/>
                  </a:lnTo>
                  <a:lnTo>
                    <a:pt x="89809" y="72761"/>
                  </a:lnTo>
                  <a:lnTo>
                    <a:pt x="91572" y="74966"/>
                  </a:lnTo>
                  <a:lnTo>
                    <a:pt x="94854" y="80943"/>
                  </a:lnTo>
                  <a:lnTo>
                    <a:pt x="100724" y="88010"/>
                  </a:lnTo>
                  <a:lnTo>
                    <a:pt x="107742" y="92032"/>
                  </a:lnTo>
                  <a:lnTo>
                    <a:pt x="115270" y="95143"/>
                  </a:lnTo>
                  <a:lnTo>
                    <a:pt x="126946" y="103009"/>
                  </a:lnTo>
                  <a:lnTo>
                    <a:pt x="134830" y="105313"/>
                  </a:lnTo>
                  <a:lnTo>
                    <a:pt x="137461" y="107250"/>
                  </a:lnTo>
                  <a:lnTo>
                    <a:pt x="139216" y="109865"/>
                  </a:lnTo>
                  <a:lnTo>
                    <a:pt x="142488" y="116298"/>
                  </a:lnTo>
                  <a:lnTo>
                    <a:pt x="164331" y="140570"/>
                  </a:lnTo>
                  <a:lnTo>
                    <a:pt x="165556" y="145379"/>
                  </a:lnTo>
                  <a:lnTo>
                    <a:pt x="165883" y="148513"/>
                  </a:lnTo>
                  <a:lnTo>
                    <a:pt x="169775" y="155523"/>
                  </a:lnTo>
                  <a:lnTo>
                    <a:pt x="174591" y="163049"/>
                  </a:lnTo>
                  <a:lnTo>
                    <a:pt x="177302" y="174723"/>
                  </a:lnTo>
                  <a:lnTo>
                    <a:pt x="177936" y="182606"/>
                  </a:lnTo>
                  <a:lnTo>
                    <a:pt x="179427" y="185237"/>
                  </a:lnTo>
                  <a:lnTo>
                    <a:pt x="181745" y="186992"/>
                  </a:lnTo>
                  <a:lnTo>
                    <a:pt x="184613" y="188161"/>
                  </a:lnTo>
                  <a:lnTo>
                    <a:pt x="186525" y="190264"/>
                  </a:lnTo>
                  <a:lnTo>
                    <a:pt x="190200" y="201855"/>
                  </a:lnTo>
                  <a:lnTo>
                    <a:pt x="190336" y="212609"/>
                  </a:lnTo>
                  <a:lnTo>
                    <a:pt x="191663" y="213177"/>
                  </a:lnTo>
                  <a:lnTo>
                    <a:pt x="202256" y="214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0" name="SMARTInkShape-1074"/>
            <p:cNvSpPr/>
            <p:nvPr/>
          </p:nvSpPr>
          <p:spPr>
            <a:xfrm>
              <a:off x="7750969" y="3309938"/>
              <a:ext cx="83345" cy="154782"/>
            </a:xfrm>
            <a:custGeom>
              <a:avLst/>
              <a:gdLst/>
              <a:ahLst/>
              <a:cxnLst/>
              <a:rect l="0" t="0" r="0" b="0"/>
              <a:pathLst>
                <a:path w="83345" h="154782">
                  <a:moveTo>
                    <a:pt x="83344" y="0"/>
                  </a:moveTo>
                  <a:lnTo>
                    <a:pt x="71928" y="0"/>
                  </a:lnTo>
                  <a:lnTo>
                    <a:pt x="70117" y="32117"/>
                  </a:lnTo>
                  <a:lnTo>
                    <a:pt x="62014" y="47697"/>
                  </a:lnTo>
                  <a:lnTo>
                    <a:pt x="61187" y="51642"/>
                  </a:lnTo>
                  <a:lnTo>
                    <a:pt x="35474" y="92769"/>
                  </a:lnTo>
                  <a:lnTo>
                    <a:pt x="31586" y="97564"/>
                  </a:lnTo>
                  <a:lnTo>
                    <a:pt x="30317" y="102085"/>
                  </a:lnTo>
                  <a:lnTo>
                    <a:pt x="30795" y="106421"/>
                  </a:lnTo>
                  <a:lnTo>
                    <a:pt x="32437" y="110634"/>
                  </a:lnTo>
                  <a:lnTo>
                    <a:pt x="32208" y="114767"/>
                  </a:lnTo>
                  <a:lnTo>
                    <a:pt x="28425" y="122886"/>
                  </a:lnTo>
                  <a:lnTo>
                    <a:pt x="13966" y="140510"/>
                  </a:lnTo>
                  <a:lnTo>
                    <a:pt x="9294" y="141823"/>
                  </a:lnTo>
                  <a:lnTo>
                    <a:pt x="6196" y="142174"/>
                  </a:lnTo>
                  <a:lnTo>
                    <a:pt x="4131" y="143730"/>
                  </a:lnTo>
                  <a:lnTo>
                    <a:pt x="0"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1" name="SMARTInkShape-1075"/>
            <p:cNvSpPr/>
            <p:nvPr/>
          </p:nvSpPr>
          <p:spPr>
            <a:xfrm>
              <a:off x="7977236" y="3429000"/>
              <a:ext cx="190451" cy="156202"/>
            </a:xfrm>
            <a:custGeom>
              <a:avLst/>
              <a:gdLst/>
              <a:ahLst/>
              <a:cxnLst/>
              <a:rect l="0" t="0" r="0" b="0"/>
              <a:pathLst>
                <a:path w="190451" h="156202">
                  <a:moveTo>
                    <a:pt x="23764" y="59531"/>
                  </a:moveTo>
                  <a:lnTo>
                    <a:pt x="83150" y="59531"/>
                  </a:lnTo>
                  <a:lnTo>
                    <a:pt x="142607" y="59531"/>
                  </a:lnTo>
                  <a:lnTo>
                    <a:pt x="190450" y="59531"/>
                  </a:lnTo>
                  <a:lnTo>
                    <a:pt x="168439" y="37519"/>
                  </a:lnTo>
                  <a:lnTo>
                    <a:pt x="157489" y="34751"/>
                  </a:lnTo>
                  <a:lnTo>
                    <a:pt x="130164" y="14613"/>
                  </a:lnTo>
                  <a:lnTo>
                    <a:pt x="126448" y="13710"/>
                  </a:lnTo>
                  <a:lnTo>
                    <a:pt x="107041" y="2720"/>
                  </a:lnTo>
                  <a:lnTo>
                    <a:pt x="65765" y="14"/>
                  </a:lnTo>
                  <a:lnTo>
                    <a:pt x="31658" y="0"/>
                  </a:lnTo>
                  <a:lnTo>
                    <a:pt x="29027" y="1323"/>
                  </a:lnTo>
                  <a:lnTo>
                    <a:pt x="27273" y="3528"/>
                  </a:lnTo>
                  <a:lnTo>
                    <a:pt x="24000" y="9506"/>
                  </a:lnTo>
                  <a:lnTo>
                    <a:pt x="16044" y="20308"/>
                  </a:lnTo>
                  <a:lnTo>
                    <a:pt x="13718" y="27988"/>
                  </a:lnTo>
                  <a:lnTo>
                    <a:pt x="11776" y="30565"/>
                  </a:lnTo>
                  <a:lnTo>
                    <a:pt x="4043" y="35514"/>
                  </a:lnTo>
                  <a:lnTo>
                    <a:pt x="1770" y="41361"/>
                  </a:lnTo>
                  <a:lnTo>
                    <a:pt x="0" y="81770"/>
                  </a:lnTo>
                  <a:lnTo>
                    <a:pt x="3501" y="92787"/>
                  </a:lnTo>
                  <a:lnTo>
                    <a:pt x="8143" y="102093"/>
                  </a:lnTo>
                  <a:lnTo>
                    <a:pt x="12080" y="114769"/>
                  </a:lnTo>
                  <a:lnTo>
                    <a:pt x="32388" y="142856"/>
                  </a:lnTo>
                  <a:lnTo>
                    <a:pt x="33482" y="146831"/>
                  </a:lnTo>
                  <a:lnTo>
                    <a:pt x="35535" y="149481"/>
                  </a:lnTo>
                  <a:lnTo>
                    <a:pt x="46704" y="156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2" name="SMARTInkShape-1076"/>
            <p:cNvSpPr/>
            <p:nvPr/>
          </p:nvSpPr>
          <p:spPr>
            <a:xfrm>
              <a:off x="8251031" y="3440906"/>
              <a:ext cx="15482" cy="84034"/>
            </a:xfrm>
            <a:custGeom>
              <a:avLst/>
              <a:gdLst/>
              <a:ahLst/>
              <a:cxnLst/>
              <a:rect l="0" t="0" r="0" b="0"/>
              <a:pathLst>
                <a:path w="15482" h="84034">
                  <a:moveTo>
                    <a:pt x="0" y="0"/>
                  </a:moveTo>
                  <a:lnTo>
                    <a:pt x="0" y="28333"/>
                  </a:lnTo>
                  <a:lnTo>
                    <a:pt x="12903" y="79058"/>
                  </a:lnTo>
                  <a:lnTo>
                    <a:pt x="15481" y="840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3" name="SMARTInkShape-1077"/>
            <p:cNvSpPr/>
            <p:nvPr/>
          </p:nvSpPr>
          <p:spPr>
            <a:xfrm>
              <a:off x="8527052" y="3429000"/>
              <a:ext cx="104980" cy="83345"/>
            </a:xfrm>
            <a:custGeom>
              <a:avLst/>
              <a:gdLst/>
              <a:ahLst/>
              <a:cxnLst/>
              <a:rect l="0" t="0" r="0" b="0"/>
              <a:pathLst>
                <a:path w="104980" h="83345">
                  <a:moveTo>
                    <a:pt x="104979" y="0"/>
                  </a:moveTo>
                  <a:lnTo>
                    <a:pt x="88407" y="0"/>
                  </a:lnTo>
                  <a:lnTo>
                    <a:pt x="50479" y="12126"/>
                  </a:lnTo>
                  <a:lnTo>
                    <a:pt x="25697" y="32117"/>
                  </a:lnTo>
                  <a:lnTo>
                    <a:pt x="15048" y="43765"/>
                  </a:lnTo>
                  <a:lnTo>
                    <a:pt x="7252" y="59553"/>
                  </a:lnTo>
                  <a:lnTo>
                    <a:pt x="4109" y="63514"/>
                  </a:lnTo>
                  <a:lnTo>
                    <a:pt x="617" y="74972"/>
                  </a:lnTo>
                  <a:lnTo>
                    <a:pt x="0" y="83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4" name="SMARTInkShape-1078"/>
            <p:cNvSpPr/>
            <p:nvPr/>
          </p:nvSpPr>
          <p:spPr>
            <a:xfrm>
              <a:off x="8643981" y="3286125"/>
              <a:ext cx="85935" cy="271250"/>
            </a:xfrm>
            <a:custGeom>
              <a:avLst/>
              <a:gdLst/>
              <a:ahLst/>
              <a:cxnLst/>
              <a:rect l="0" t="0" r="0" b="0"/>
              <a:pathLst>
                <a:path w="85935" h="271250">
                  <a:moveTo>
                    <a:pt x="11863" y="0"/>
                  </a:moveTo>
                  <a:lnTo>
                    <a:pt x="1611" y="0"/>
                  </a:lnTo>
                  <a:lnTo>
                    <a:pt x="1060" y="1323"/>
                  </a:lnTo>
                  <a:lnTo>
                    <a:pt x="0" y="17737"/>
                  </a:lnTo>
                  <a:lnTo>
                    <a:pt x="3504" y="24640"/>
                  </a:lnTo>
                  <a:lnTo>
                    <a:pt x="6289" y="28332"/>
                  </a:lnTo>
                  <a:lnTo>
                    <a:pt x="9386" y="39491"/>
                  </a:lnTo>
                  <a:lnTo>
                    <a:pt x="14656" y="60649"/>
                  </a:lnTo>
                  <a:lnTo>
                    <a:pt x="21069" y="83675"/>
                  </a:lnTo>
                  <a:lnTo>
                    <a:pt x="26497" y="107255"/>
                  </a:lnTo>
                  <a:lnTo>
                    <a:pt x="34241" y="123075"/>
                  </a:lnTo>
                  <a:lnTo>
                    <a:pt x="50832" y="146857"/>
                  </a:lnTo>
                  <a:lnTo>
                    <a:pt x="68405" y="202407"/>
                  </a:lnTo>
                  <a:lnTo>
                    <a:pt x="71388" y="216958"/>
                  </a:lnTo>
                  <a:lnTo>
                    <a:pt x="79183" y="233911"/>
                  </a:lnTo>
                  <a:lnTo>
                    <a:pt x="84261" y="268634"/>
                  </a:lnTo>
                  <a:lnTo>
                    <a:pt x="85934" y="271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5" name="SMARTInkShape-1079"/>
            <p:cNvSpPr/>
            <p:nvPr/>
          </p:nvSpPr>
          <p:spPr>
            <a:xfrm>
              <a:off x="8251180" y="3452814"/>
              <a:ext cx="166531" cy="73180"/>
            </a:xfrm>
            <a:custGeom>
              <a:avLst/>
              <a:gdLst/>
              <a:ahLst/>
              <a:cxnLst/>
              <a:rect l="0" t="0" r="0" b="0"/>
              <a:pathLst>
                <a:path w="166531" h="73180">
                  <a:moveTo>
                    <a:pt x="3403" y="73179"/>
                  </a:moveTo>
                  <a:lnTo>
                    <a:pt x="983" y="63169"/>
                  </a:lnTo>
                  <a:lnTo>
                    <a:pt x="0" y="49932"/>
                  </a:lnTo>
                  <a:lnTo>
                    <a:pt x="9294" y="34976"/>
                  </a:lnTo>
                  <a:lnTo>
                    <a:pt x="10116" y="31254"/>
                  </a:lnTo>
                  <a:lnTo>
                    <a:pt x="20965" y="11840"/>
                  </a:lnTo>
                  <a:lnTo>
                    <a:pt x="21865" y="7893"/>
                  </a:lnTo>
                  <a:lnTo>
                    <a:pt x="23787" y="5261"/>
                  </a:lnTo>
                  <a:lnTo>
                    <a:pt x="26391" y="3507"/>
                  </a:lnTo>
                  <a:lnTo>
                    <a:pt x="36378" y="1038"/>
                  </a:lnTo>
                  <a:lnTo>
                    <a:pt x="95103" y="1"/>
                  </a:lnTo>
                  <a:lnTo>
                    <a:pt x="99072" y="0"/>
                  </a:lnTo>
                  <a:lnTo>
                    <a:pt x="107008" y="3527"/>
                  </a:lnTo>
                  <a:lnTo>
                    <a:pt x="166530" y="595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66" name="SMARTInkShape-Group129"/>
          <p:cNvGrpSpPr/>
          <p:nvPr/>
        </p:nvGrpSpPr>
        <p:grpSpPr>
          <a:xfrm>
            <a:off x="6131719" y="3762375"/>
            <a:ext cx="1363561" cy="381001"/>
            <a:chOff x="6131719" y="3762375"/>
            <a:chExt cx="1363561" cy="381001"/>
          </a:xfrm>
        </p:grpSpPr>
        <p:sp>
          <p:nvSpPr>
            <p:cNvPr id="157" name="SMARTInkShape-1080"/>
            <p:cNvSpPr/>
            <p:nvPr/>
          </p:nvSpPr>
          <p:spPr>
            <a:xfrm>
              <a:off x="6131719" y="3821906"/>
              <a:ext cx="333376" cy="11895"/>
            </a:xfrm>
            <a:custGeom>
              <a:avLst/>
              <a:gdLst/>
              <a:ahLst/>
              <a:cxnLst/>
              <a:rect l="0" t="0" r="0" b="0"/>
              <a:pathLst>
                <a:path w="333376" h="11895">
                  <a:moveTo>
                    <a:pt x="0" y="0"/>
                  </a:moveTo>
                  <a:lnTo>
                    <a:pt x="0" y="11761"/>
                  </a:lnTo>
                  <a:lnTo>
                    <a:pt x="16572" y="11894"/>
                  </a:lnTo>
                  <a:lnTo>
                    <a:pt x="24122" y="8373"/>
                  </a:lnTo>
                  <a:lnTo>
                    <a:pt x="31887" y="3722"/>
                  </a:lnTo>
                  <a:lnTo>
                    <a:pt x="45019" y="1103"/>
                  </a:lnTo>
                  <a:lnTo>
                    <a:pt x="100460" y="29"/>
                  </a:lnTo>
                  <a:lnTo>
                    <a:pt x="154854" y="2"/>
                  </a:lnTo>
                  <a:lnTo>
                    <a:pt x="210348" y="0"/>
                  </a:lnTo>
                  <a:lnTo>
                    <a:pt x="264584" y="0"/>
                  </a:lnTo>
                  <a:lnTo>
                    <a:pt x="321441" y="0"/>
                  </a:lnTo>
                  <a:lnTo>
                    <a:pt x="3333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8" name="SMARTInkShape-1081"/>
            <p:cNvSpPr/>
            <p:nvPr/>
          </p:nvSpPr>
          <p:spPr>
            <a:xfrm>
              <a:off x="6298406" y="3810000"/>
              <a:ext cx="23814" cy="250032"/>
            </a:xfrm>
            <a:custGeom>
              <a:avLst/>
              <a:gdLst/>
              <a:ahLst/>
              <a:cxnLst/>
              <a:rect l="0" t="0" r="0" b="0"/>
              <a:pathLst>
                <a:path w="23814" h="250032">
                  <a:moveTo>
                    <a:pt x="0" y="0"/>
                  </a:moveTo>
                  <a:lnTo>
                    <a:pt x="0" y="17737"/>
                  </a:lnTo>
                  <a:lnTo>
                    <a:pt x="11171" y="62396"/>
                  </a:lnTo>
                  <a:lnTo>
                    <a:pt x="11887" y="119873"/>
                  </a:lnTo>
                  <a:lnTo>
                    <a:pt x="13221" y="133975"/>
                  </a:lnTo>
                  <a:lnTo>
                    <a:pt x="21328" y="157335"/>
                  </a:lnTo>
                  <a:lnTo>
                    <a:pt x="23748" y="213333"/>
                  </a:lnTo>
                  <a:lnTo>
                    <a:pt x="23813"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9" name="SMARTInkShape-1082"/>
            <p:cNvSpPr/>
            <p:nvPr/>
          </p:nvSpPr>
          <p:spPr>
            <a:xfrm>
              <a:off x="6536540" y="3786188"/>
              <a:ext cx="23805" cy="285751"/>
            </a:xfrm>
            <a:custGeom>
              <a:avLst/>
              <a:gdLst/>
              <a:ahLst/>
              <a:cxnLst/>
              <a:rect l="0" t="0" r="0" b="0"/>
              <a:pathLst>
                <a:path w="23805" h="285751">
                  <a:moveTo>
                    <a:pt x="11898" y="0"/>
                  </a:moveTo>
                  <a:lnTo>
                    <a:pt x="11898" y="6320"/>
                  </a:lnTo>
                  <a:lnTo>
                    <a:pt x="8370" y="12951"/>
                  </a:lnTo>
                  <a:lnTo>
                    <a:pt x="3715" y="20308"/>
                  </a:lnTo>
                  <a:lnTo>
                    <a:pt x="728" y="35810"/>
                  </a:lnTo>
                  <a:lnTo>
                    <a:pt x="0" y="88881"/>
                  </a:lnTo>
                  <a:lnTo>
                    <a:pt x="1315" y="126893"/>
                  </a:lnTo>
                  <a:lnTo>
                    <a:pt x="10243" y="163227"/>
                  </a:lnTo>
                  <a:lnTo>
                    <a:pt x="11833" y="216815"/>
                  </a:lnTo>
                  <a:lnTo>
                    <a:pt x="11894" y="253449"/>
                  </a:lnTo>
                  <a:lnTo>
                    <a:pt x="15424" y="261692"/>
                  </a:lnTo>
                  <a:lnTo>
                    <a:pt x="20080" y="269766"/>
                  </a:lnTo>
                  <a:lnTo>
                    <a:pt x="23804"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0" name="SMARTInkShape-1083"/>
            <p:cNvSpPr/>
            <p:nvPr/>
          </p:nvSpPr>
          <p:spPr>
            <a:xfrm>
              <a:off x="6538186" y="3893357"/>
              <a:ext cx="153128" cy="166675"/>
            </a:xfrm>
            <a:custGeom>
              <a:avLst/>
              <a:gdLst/>
              <a:ahLst/>
              <a:cxnLst/>
              <a:rect l="0" t="0" r="0" b="0"/>
              <a:pathLst>
                <a:path w="153128" h="166675">
                  <a:moveTo>
                    <a:pt x="10252" y="23799"/>
                  </a:moveTo>
                  <a:lnTo>
                    <a:pt x="0" y="23799"/>
                  </a:lnTo>
                  <a:lnTo>
                    <a:pt x="8742" y="13548"/>
                  </a:lnTo>
                  <a:lnTo>
                    <a:pt x="20370" y="12038"/>
                  </a:lnTo>
                  <a:lnTo>
                    <a:pt x="31310" y="3739"/>
                  </a:lnTo>
                  <a:lnTo>
                    <a:pt x="43778" y="481"/>
                  </a:lnTo>
                  <a:lnTo>
                    <a:pt x="73901" y="0"/>
                  </a:lnTo>
                  <a:lnTo>
                    <a:pt x="81756" y="3520"/>
                  </a:lnTo>
                  <a:lnTo>
                    <a:pt x="89656" y="8172"/>
                  </a:lnTo>
                  <a:lnTo>
                    <a:pt x="101542" y="12113"/>
                  </a:lnTo>
                  <a:lnTo>
                    <a:pt x="113442" y="19749"/>
                  </a:lnTo>
                  <a:lnTo>
                    <a:pt x="125346" y="23922"/>
                  </a:lnTo>
                  <a:lnTo>
                    <a:pt x="133283" y="29586"/>
                  </a:lnTo>
                  <a:lnTo>
                    <a:pt x="137693" y="36514"/>
                  </a:lnTo>
                  <a:lnTo>
                    <a:pt x="142079" y="55656"/>
                  </a:lnTo>
                  <a:lnTo>
                    <a:pt x="149265" y="67487"/>
                  </a:lnTo>
                  <a:lnTo>
                    <a:pt x="152364" y="83337"/>
                  </a:lnTo>
                  <a:lnTo>
                    <a:pt x="153126" y="142617"/>
                  </a:lnTo>
                  <a:lnTo>
                    <a:pt x="153127" y="1666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1" name="SMARTInkShape-1084"/>
            <p:cNvSpPr/>
            <p:nvPr/>
          </p:nvSpPr>
          <p:spPr>
            <a:xfrm>
              <a:off x="6750844" y="3858128"/>
              <a:ext cx="166688" cy="213810"/>
            </a:xfrm>
            <a:custGeom>
              <a:avLst/>
              <a:gdLst/>
              <a:ahLst/>
              <a:cxnLst/>
              <a:rect l="0" t="0" r="0" b="0"/>
              <a:pathLst>
                <a:path w="166688" h="213810">
                  <a:moveTo>
                    <a:pt x="0" y="82841"/>
                  </a:moveTo>
                  <a:lnTo>
                    <a:pt x="56985" y="82841"/>
                  </a:lnTo>
                  <a:lnTo>
                    <a:pt x="115470" y="82841"/>
                  </a:lnTo>
                  <a:lnTo>
                    <a:pt x="142873" y="82841"/>
                  </a:lnTo>
                  <a:lnTo>
                    <a:pt x="142874" y="76520"/>
                  </a:lnTo>
                  <a:lnTo>
                    <a:pt x="141552" y="74658"/>
                  </a:lnTo>
                  <a:lnTo>
                    <a:pt x="139346" y="73417"/>
                  </a:lnTo>
                  <a:lnTo>
                    <a:pt x="132623" y="71425"/>
                  </a:lnTo>
                  <a:lnTo>
                    <a:pt x="131705" y="67625"/>
                  </a:lnTo>
                  <a:lnTo>
                    <a:pt x="131459" y="64759"/>
                  </a:lnTo>
                  <a:lnTo>
                    <a:pt x="129972" y="62849"/>
                  </a:lnTo>
                  <a:lnTo>
                    <a:pt x="124794" y="60726"/>
                  </a:lnTo>
                  <a:lnTo>
                    <a:pt x="122883" y="58837"/>
                  </a:lnTo>
                  <a:lnTo>
                    <a:pt x="119565" y="48926"/>
                  </a:lnTo>
                  <a:lnTo>
                    <a:pt x="115759" y="47924"/>
                  </a:lnTo>
                  <a:lnTo>
                    <a:pt x="112891" y="47656"/>
                  </a:lnTo>
                  <a:lnTo>
                    <a:pt x="106177" y="43832"/>
                  </a:lnTo>
                  <a:lnTo>
                    <a:pt x="97409" y="36918"/>
                  </a:lnTo>
                  <a:lnTo>
                    <a:pt x="86170" y="34229"/>
                  </a:lnTo>
                  <a:lnTo>
                    <a:pt x="73639" y="25009"/>
                  </a:lnTo>
                  <a:lnTo>
                    <a:pt x="62366" y="22322"/>
                  </a:lnTo>
                  <a:lnTo>
                    <a:pt x="49828" y="13102"/>
                  </a:lnTo>
                  <a:lnTo>
                    <a:pt x="41957" y="11907"/>
                  </a:lnTo>
                  <a:lnTo>
                    <a:pt x="39878" y="10416"/>
                  </a:lnTo>
                  <a:lnTo>
                    <a:pt x="38491" y="8099"/>
                  </a:lnTo>
                  <a:lnTo>
                    <a:pt x="37566" y="5232"/>
                  </a:lnTo>
                  <a:lnTo>
                    <a:pt x="35628" y="3320"/>
                  </a:lnTo>
                  <a:lnTo>
                    <a:pt x="25629" y="0"/>
                  </a:lnTo>
                  <a:lnTo>
                    <a:pt x="13721" y="9792"/>
                  </a:lnTo>
                  <a:lnTo>
                    <a:pt x="12713" y="14215"/>
                  </a:lnTo>
                  <a:lnTo>
                    <a:pt x="12444" y="17246"/>
                  </a:lnTo>
                  <a:lnTo>
                    <a:pt x="10942" y="19267"/>
                  </a:lnTo>
                  <a:lnTo>
                    <a:pt x="5745" y="21513"/>
                  </a:lnTo>
                  <a:lnTo>
                    <a:pt x="3830" y="23435"/>
                  </a:lnTo>
                  <a:lnTo>
                    <a:pt x="1702" y="29098"/>
                  </a:lnTo>
                  <a:lnTo>
                    <a:pt x="8" y="87064"/>
                  </a:lnTo>
                  <a:lnTo>
                    <a:pt x="0" y="145807"/>
                  </a:lnTo>
                  <a:lnTo>
                    <a:pt x="0" y="158089"/>
                  </a:lnTo>
                  <a:lnTo>
                    <a:pt x="3527" y="166114"/>
                  </a:lnTo>
                  <a:lnTo>
                    <a:pt x="8182" y="174091"/>
                  </a:lnTo>
                  <a:lnTo>
                    <a:pt x="12126" y="186019"/>
                  </a:lnTo>
                  <a:lnTo>
                    <a:pt x="17737" y="193961"/>
                  </a:lnTo>
                  <a:lnTo>
                    <a:pt x="24639" y="198374"/>
                  </a:lnTo>
                  <a:lnTo>
                    <a:pt x="28333" y="199550"/>
                  </a:lnTo>
                  <a:lnTo>
                    <a:pt x="30795" y="201658"/>
                  </a:lnTo>
                  <a:lnTo>
                    <a:pt x="33530" y="207527"/>
                  </a:lnTo>
                  <a:lnTo>
                    <a:pt x="35582" y="209621"/>
                  </a:lnTo>
                  <a:lnTo>
                    <a:pt x="41391" y="211948"/>
                  </a:lnTo>
                  <a:lnTo>
                    <a:pt x="97577" y="213795"/>
                  </a:lnTo>
                  <a:lnTo>
                    <a:pt x="135415" y="213809"/>
                  </a:lnTo>
                  <a:lnTo>
                    <a:pt x="143087" y="210281"/>
                  </a:lnTo>
                  <a:lnTo>
                    <a:pt x="150907" y="205627"/>
                  </a:lnTo>
                  <a:lnTo>
                    <a:pt x="166687" y="2019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2" name="SMARTInkShape-1085"/>
            <p:cNvSpPr/>
            <p:nvPr/>
          </p:nvSpPr>
          <p:spPr>
            <a:xfrm>
              <a:off x="7203281" y="3762375"/>
              <a:ext cx="11908" cy="381001"/>
            </a:xfrm>
            <a:custGeom>
              <a:avLst/>
              <a:gdLst/>
              <a:ahLst/>
              <a:cxnLst/>
              <a:rect l="0" t="0" r="0" b="0"/>
              <a:pathLst>
                <a:path w="11908" h="381001">
                  <a:moveTo>
                    <a:pt x="0" y="0"/>
                  </a:moveTo>
                  <a:lnTo>
                    <a:pt x="0" y="57121"/>
                  </a:lnTo>
                  <a:lnTo>
                    <a:pt x="1323" y="110173"/>
                  </a:lnTo>
                  <a:lnTo>
                    <a:pt x="9424" y="133524"/>
                  </a:lnTo>
                  <a:lnTo>
                    <a:pt x="11761" y="186681"/>
                  </a:lnTo>
                  <a:lnTo>
                    <a:pt x="1096" y="242102"/>
                  </a:lnTo>
                  <a:lnTo>
                    <a:pt x="43" y="299274"/>
                  </a:lnTo>
                  <a:lnTo>
                    <a:pt x="1" y="356943"/>
                  </a:lnTo>
                  <a:lnTo>
                    <a:pt x="1" y="360993"/>
                  </a:lnTo>
                  <a:lnTo>
                    <a:pt x="1323" y="363693"/>
                  </a:lnTo>
                  <a:lnTo>
                    <a:pt x="3529" y="365493"/>
                  </a:lnTo>
                  <a:lnTo>
                    <a:pt x="6322" y="366693"/>
                  </a:lnTo>
                  <a:lnTo>
                    <a:pt x="8183" y="368816"/>
                  </a:lnTo>
                  <a:lnTo>
                    <a:pt x="11907"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3" name="SMARTInkShape-1086"/>
            <p:cNvSpPr/>
            <p:nvPr/>
          </p:nvSpPr>
          <p:spPr>
            <a:xfrm>
              <a:off x="7119981" y="3893344"/>
              <a:ext cx="214270" cy="11907"/>
            </a:xfrm>
            <a:custGeom>
              <a:avLst/>
              <a:gdLst/>
              <a:ahLst/>
              <a:cxnLst/>
              <a:rect l="0" t="0" r="0" b="0"/>
              <a:pathLst>
                <a:path w="214270" h="11907">
                  <a:moveTo>
                    <a:pt x="11863" y="11906"/>
                  </a:moveTo>
                  <a:lnTo>
                    <a:pt x="0" y="11906"/>
                  </a:lnTo>
                  <a:lnTo>
                    <a:pt x="55620" y="11906"/>
                  </a:lnTo>
                  <a:lnTo>
                    <a:pt x="113948" y="11906"/>
                  </a:lnTo>
                  <a:lnTo>
                    <a:pt x="146949" y="10583"/>
                  </a:lnTo>
                  <a:lnTo>
                    <a:pt x="170110" y="1655"/>
                  </a:lnTo>
                  <a:lnTo>
                    <a:pt x="21426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4" name="SMARTInkShape-1087"/>
            <p:cNvSpPr/>
            <p:nvPr/>
          </p:nvSpPr>
          <p:spPr>
            <a:xfrm>
              <a:off x="7369969" y="3940969"/>
              <a:ext cx="35295" cy="109442"/>
            </a:xfrm>
            <a:custGeom>
              <a:avLst/>
              <a:gdLst/>
              <a:ahLst/>
              <a:cxnLst/>
              <a:rect l="0" t="0" r="0" b="0"/>
              <a:pathLst>
                <a:path w="35295" h="109442">
                  <a:moveTo>
                    <a:pt x="0" y="0"/>
                  </a:moveTo>
                  <a:lnTo>
                    <a:pt x="0" y="6320"/>
                  </a:lnTo>
                  <a:lnTo>
                    <a:pt x="1323" y="8182"/>
                  </a:lnTo>
                  <a:lnTo>
                    <a:pt x="3527" y="9424"/>
                  </a:lnTo>
                  <a:lnTo>
                    <a:pt x="6320" y="10251"/>
                  </a:lnTo>
                  <a:lnTo>
                    <a:pt x="8182" y="12126"/>
                  </a:lnTo>
                  <a:lnTo>
                    <a:pt x="12902" y="23935"/>
                  </a:lnTo>
                  <a:lnTo>
                    <a:pt x="19992" y="32962"/>
                  </a:lnTo>
                  <a:lnTo>
                    <a:pt x="22681" y="44015"/>
                  </a:lnTo>
                  <a:lnTo>
                    <a:pt x="23309" y="51753"/>
                  </a:lnTo>
                  <a:lnTo>
                    <a:pt x="27116" y="59602"/>
                  </a:lnTo>
                  <a:lnTo>
                    <a:pt x="31895" y="67500"/>
                  </a:lnTo>
                  <a:lnTo>
                    <a:pt x="34964" y="83350"/>
                  </a:lnTo>
                  <a:lnTo>
                    <a:pt x="35294" y="1094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5" name="SMARTInkShape-1088"/>
            <p:cNvSpPr/>
            <p:nvPr/>
          </p:nvSpPr>
          <p:spPr>
            <a:xfrm>
              <a:off x="7393785" y="3893357"/>
              <a:ext cx="101495" cy="156663"/>
            </a:xfrm>
            <a:custGeom>
              <a:avLst/>
              <a:gdLst/>
              <a:ahLst/>
              <a:cxnLst/>
              <a:rect l="0" t="0" r="0" b="0"/>
              <a:pathLst>
                <a:path w="101495" h="156663">
                  <a:moveTo>
                    <a:pt x="11689" y="156662"/>
                  </a:moveTo>
                  <a:lnTo>
                    <a:pt x="3720" y="145695"/>
                  </a:lnTo>
                  <a:lnTo>
                    <a:pt x="1100" y="134588"/>
                  </a:lnTo>
                  <a:lnTo>
                    <a:pt x="0" y="90777"/>
                  </a:lnTo>
                  <a:lnTo>
                    <a:pt x="3525" y="83112"/>
                  </a:lnTo>
                  <a:lnTo>
                    <a:pt x="10248" y="73733"/>
                  </a:lnTo>
                  <a:lnTo>
                    <a:pt x="12899" y="62375"/>
                  </a:lnTo>
                  <a:lnTo>
                    <a:pt x="19988" y="51251"/>
                  </a:lnTo>
                  <a:lnTo>
                    <a:pt x="23306" y="38014"/>
                  </a:lnTo>
                  <a:lnTo>
                    <a:pt x="31892" y="26656"/>
                  </a:lnTo>
                  <a:lnTo>
                    <a:pt x="35211" y="14098"/>
                  </a:lnTo>
                  <a:lnTo>
                    <a:pt x="36703" y="13363"/>
                  </a:lnTo>
                  <a:lnTo>
                    <a:pt x="41887" y="12546"/>
                  </a:lnTo>
                  <a:lnTo>
                    <a:pt x="48601" y="8656"/>
                  </a:lnTo>
                  <a:lnTo>
                    <a:pt x="57369" y="1699"/>
                  </a:lnTo>
                  <a:lnTo>
                    <a:pt x="69590" y="137"/>
                  </a:lnTo>
                  <a:lnTo>
                    <a:pt x="87844" y="0"/>
                  </a:lnTo>
                  <a:lnTo>
                    <a:pt x="90311" y="1318"/>
                  </a:lnTo>
                  <a:lnTo>
                    <a:pt x="91957" y="3521"/>
                  </a:lnTo>
                  <a:lnTo>
                    <a:pt x="93053" y="6311"/>
                  </a:lnTo>
                  <a:lnTo>
                    <a:pt x="95107" y="8172"/>
                  </a:lnTo>
                  <a:lnTo>
                    <a:pt x="100917" y="10239"/>
                  </a:lnTo>
                  <a:lnTo>
                    <a:pt x="101494" y="10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67" name="SMARTInkShape-1089"/>
          <p:cNvSpPr/>
          <p:nvPr/>
        </p:nvSpPr>
        <p:spPr>
          <a:xfrm>
            <a:off x="11384029" y="2571750"/>
            <a:ext cx="57733" cy="250032"/>
          </a:xfrm>
          <a:custGeom>
            <a:avLst/>
            <a:gdLst/>
            <a:ahLst/>
            <a:cxnLst/>
            <a:rect l="0" t="0" r="0" b="0"/>
            <a:pathLst>
              <a:path w="57733" h="250032">
                <a:moveTo>
                  <a:pt x="10252" y="0"/>
                </a:moveTo>
                <a:lnTo>
                  <a:pt x="0" y="0"/>
                </a:lnTo>
                <a:lnTo>
                  <a:pt x="10252" y="0"/>
                </a:lnTo>
                <a:lnTo>
                  <a:pt x="10252" y="18081"/>
                </a:lnTo>
                <a:lnTo>
                  <a:pt x="11575" y="19992"/>
                </a:lnTo>
                <a:lnTo>
                  <a:pt x="13781" y="21266"/>
                </a:lnTo>
                <a:lnTo>
                  <a:pt x="20504" y="23309"/>
                </a:lnTo>
                <a:lnTo>
                  <a:pt x="21424" y="27117"/>
                </a:lnTo>
                <a:lnTo>
                  <a:pt x="22146" y="35570"/>
                </a:lnTo>
                <a:lnTo>
                  <a:pt x="28476" y="35675"/>
                </a:lnTo>
                <a:lnTo>
                  <a:pt x="30338" y="37012"/>
                </a:lnTo>
                <a:lnTo>
                  <a:pt x="33919" y="47134"/>
                </a:lnTo>
                <a:lnTo>
                  <a:pt x="34065" y="69779"/>
                </a:lnTo>
                <a:lnTo>
                  <a:pt x="35388" y="70332"/>
                </a:lnTo>
                <a:lnTo>
                  <a:pt x="45481" y="71394"/>
                </a:lnTo>
                <a:lnTo>
                  <a:pt x="45825" y="77745"/>
                </a:lnTo>
                <a:lnTo>
                  <a:pt x="44551" y="79611"/>
                </a:lnTo>
                <a:lnTo>
                  <a:pt x="42378" y="80856"/>
                </a:lnTo>
                <a:lnTo>
                  <a:pt x="34107" y="83331"/>
                </a:lnTo>
                <a:lnTo>
                  <a:pt x="34068" y="93594"/>
                </a:lnTo>
                <a:lnTo>
                  <a:pt x="35390" y="94146"/>
                </a:lnTo>
                <a:lnTo>
                  <a:pt x="40387" y="94759"/>
                </a:lnTo>
                <a:lnTo>
                  <a:pt x="42248" y="96246"/>
                </a:lnTo>
                <a:lnTo>
                  <a:pt x="45959" y="107112"/>
                </a:lnTo>
                <a:lnTo>
                  <a:pt x="45971" y="164988"/>
                </a:lnTo>
                <a:lnTo>
                  <a:pt x="45971" y="224405"/>
                </a:lnTo>
                <a:lnTo>
                  <a:pt x="45971" y="237587"/>
                </a:lnTo>
                <a:lnTo>
                  <a:pt x="52292" y="237966"/>
                </a:lnTo>
                <a:lnTo>
                  <a:pt x="54154" y="239342"/>
                </a:lnTo>
                <a:lnTo>
                  <a:pt x="57732" y="249537"/>
                </a:lnTo>
                <a:lnTo>
                  <a:pt x="45971" y="250031"/>
                </a:lnTo>
                <a:lnTo>
                  <a:pt x="57732" y="250031"/>
                </a:lnTo>
                <a:lnTo>
                  <a:pt x="45971"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71" name="SMARTInkShape-Group132"/>
          <p:cNvGrpSpPr/>
          <p:nvPr/>
        </p:nvGrpSpPr>
        <p:grpSpPr>
          <a:xfrm>
            <a:off x="6262761" y="4133181"/>
            <a:ext cx="535709" cy="331664"/>
            <a:chOff x="6262761" y="4133181"/>
            <a:chExt cx="535709" cy="331664"/>
          </a:xfrm>
        </p:grpSpPr>
        <p:sp>
          <p:nvSpPr>
            <p:cNvPr id="168" name="SMARTInkShape-1090"/>
            <p:cNvSpPr/>
            <p:nvPr/>
          </p:nvSpPr>
          <p:spPr>
            <a:xfrm>
              <a:off x="6262761" y="4133181"/>
              <a:ext cx="202334" cy="283978"/>
            </a:xfrm>
            <a:custGeom>
              <a:avLst/>
              <a:gdLst/>
              <a:ahLst/>
              <a:cxnLst/>
              <a:rect l="0" t="0" r="0" b="0"/>
              <a:pathLst>
                <a:path w="202334" h="283978">
                  <a:moveTo>
                    <a:pt x="202333" y="153069"/>
                  </a:moveTo>
                  <a:lnTo>
                    <a:pt x="192081" y="142818"/>
                  </a:lnTo>
                  <a:lnTo>
                    <a:pt x="190572" y="131057"/>
                  </a:lnTo>
                  <a:lnTo>
                    <a:pt x="190427" y="83969"/>
                  </a:lnTo>
                  <a:lnTo>
                    <a:pt x="182244" y="72588"/>
                  </a:lnTo>
                  <a:lnTo>
                    <a:pt x="178300" y="61460"/>
                  </a:lnTo>
                  <a:lnTo>
                    <a:pt x="162094" y="41901"/>
                  </a:lnTo>
                  <a:lnTo>
                    <a:pt x="154462" y="37515"/>
                  </a:lnTo>
                  <a:lnTo>
                    <a:pt x="146661" y="34243"/>
                  </a:lnTo>
                  <a:lnTo>
                    <a:pt x="138784" y="28379"/>
                  </a:lnTo>
                  <a:lnTo>
                    <a:pt x="134401" y="21363"/>
                  </a:lnTo>
                  <a:lnTo>
                    <a:pt x="133233" y="17640"/>
                  </a:lnTo>
                  <a:lnTo>
                    <a:pt x="129808" y="15158"/>
                  </a:lnTo>
                  <a:lnTo>
                    <a:pt x="108828" y="11175"/>
                  </a:lnTo>
                  <a:lnTo>
                    <a:pt x="104277" y="10848"/>
                  </a:lnTo>
                  <a:lnTo>
                    <a:pt x="101244" y="9307"/>
                  </a:lnTo>
                  <a:lnTo>
                    <a:pt x="99222" y="6957"/>
                  </a:lnTo>
                  <a:lnTo>
                    <a:pt x="97873" y="4067"/>
                  </a:lnTo>
                  <a:lnTo>
                    <a:pt x="95652" y="2141"/>
                  </a:lnTo>
                  <a:lnTo>
                    <a:pt x="89655" y="0"/>
                  </a:lnTo>
                  <a:lnTo>
                    <a:pt x="86204" y="752"/>
                  </a:lnTo>
                  <a:lnTo>
                    <a:pt x="71160" y="7937"/>
                  </a:lnTo>
                  <a:lnTo>
                    <a:pt x="67259" y="8689"/>
                  </a:lnTo>
                  <a:lnTo>
                    <a:pt x="55449" y="16069"/>
                  </a:lnTo>
                  <a:lnTo>
                    <a:pt x="19769" y="49931"/>
                  </a:lnTo>
                  <a:lnTo>
                    <a:pt x="15360" y="61369"/>
                  </a:lnTo>
                  <a:lnTo>
                    <a:pt x="1788" y="113589"/>
                  </a:lnTo>
                  <a:lnTo>
                    <a:pt x="0" y="167466"/>
                  </a:lnTo>
                  <a:lnTo>
                    <a:pt x="1259" y="203668"/>
                  </a:lnTo>
                  <a:lnTo>
                    <a:pt x="9434" y="219067"/>
                  </a:lnTo>
                  <a:lnTo>
                    <a:pt x="27914" y="240188"/>
                  </a:lnTo>
                  <a:lnTo>
                    <a:pt x="80301" y="278743"/>
                  </a:lnTo>
                  <a:lnTo>
                    <a:pt x="113889" y="283573"/>
                  </a:lnTo>
                  <a:lnTo>
                    <a:pt x="141035" y="283977"/>
                  </a:lnTo>
                  <a:lnTo>
                    <a:pt x="152159" y="280483"/>
                  </a:lnTo>
                  <a:lnTo>
                    <a:pt x="161513" y="275843"/>
                  </a:lnTo>
                  <a:lnTo>
                    <a:pt x="190427" y="272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9" name="SMARTInkShape-1091"/>
            <p:cNvSpPr/>
            <p:nvPr/>
          </p:nvSpPr>
          <p:spPr>
            <a:xfrm>
              <a:off x="6512748" y="4231766"/>
              <a:ext cx="178566" cy="227921"/>
            </a:xfrm>
            <a:custGeom>
              <a:avLst/>
              <a:gdLst/>
              <a:ahLst/>
              <a:cxnLst/>
              <a:rect l="0" t="0" r="0" b="0"/>
              <a:pathLst>
                <a:path w="178566" h="227921">
                  <a:moveTo>
                    <a:pt x="23783" y="66390"/>
                  </a:moveTo>
                  <a:lnTo>
                    <a:pt x="52116" y="66390"/>
                  </a:lnTo>
                  <a:lnTo>
                    <a:pt x="59747" y="62863"/>
                  </a:lnTo>
                  <a:lnTo>
                    <a:pt x="63634" y="60070"/>
                  </a:lnTo>
                  <a:lnTo>
                    <a:pt x="81746" y="56139"/>
                  </a:lnTo>
                  <a:lnTo>
                    <a:pt x="122858" y="54527"/>
                  </a:lnTo>
                  <a:lnTo>
                    <a:pt x="130876" y="50975"/>
                  </a:lnTo>
                  <a:lnTo>
                    <a:pt x="138849" y="46310"/>
                  </a:lnTo>
                  <a:lnTo>
                    <a:pt x="154746" y="43315"/>
                  </a:lnTo>
                  <a:lnTo>
                    <a:pt x="178401" y="42579"/>
                  </a:lnTo>
                  <a:lnTo>
                    <a:pt x="167144" y="31162"/>
                  </a:lnTo>
                  <a:lnTo>
                    <a:pt x="125268" y="30672"/>
                  </a:lnTo>
                  <a:lnTo>
                    <a:pt x="123190" y="29349"/>
                  </a:lnTo>
                  <a:lnTo>
                    <a:pt x="121804" y="27144"/>
                  </a:lnTo>
                  <a:lnTo>
                    <a:pt x="120880" y="24351"/>
                  </a:lnTo>
                  <a:lnTo>
                    <a:pt x="118942" y="22489"/>
                  </a:lnTo>
                  <a:lnTo>
                    <a:pt x="108944" y="19256"/>
                  </a:lnTo>
                  <a:lnTo>
                    <a:pt x="101344" y="18911"/>
                  </a:lnTo>
                  <a:lnTo>
                    <a:pt x="99303" y="17539"/>
                  </a:lnTo>
                  <a:lnTo>
                    <a:pt x="97943" y="15302"/>
                  </a:lnTo>
                  <a:lnTo>
                    <a:pt x="97036" y="12488"/>
                  </a:lnTo>
                  <a:lnTo>
                    <a:pt x="95108" y="10611"/>
                  </a:lnTo>
                  <a:lnTo>
                    <a:pt x="85129" y="7353"/>
                  </a:lnTo>
                  <a:lnTo>
                    <a:pt x="53831" y="6863"/>
                  </a:lnTo>
                  <a:lnTo>
                    <a:pt x="51752" y="5539"/>
                  </a:lnTo>
                  <a:lnTo>
                    <a:pt x="50367" y="3333"/>
                  </a:lnTo>
                  <a:lnTo>
                    <a:pt x="49444" y="540"/>
                  </a:lnTo>
                  <a:lnTo>
                    <a:pt x="47504" y="0"/>
                  </a:lnTo>
                  <a:lnTo>
                    <a:pt x="25977" y="6514"/>
                  </a:lnTo>
                  <a:lnTo>
                    <a:pt x="13725" y="17080"/>
                  </a:lnTo>
                  <a:lnTo>
                    <a:pt x="12698" y="21544"/>
                  </a:lnTo>
                  <a:lnTo>
                    <a:pt x="12424" y="24587"/>
                  </a:lnTo>
                  <a:lnTo>
                    <a:pt x="8592" y="31495"/>
                  </a:lnTo>
                  <a:lnTo>
                    <a:pt x="3802" y="38975"/>
                  </a:lnTo>
                  <a:lnTo>
                    <a:pt x="1106" y="50624"/>
                  </a:lnTo>
                  <a:lnTo>
                    <a:pt x="0" y="105222"/>
                  </a:lnTo>
                  <a:lnTo>
                    <a:pt x="1302" y="121846"/>
                  </a:lnTo>
                  <a:lnTo>
                    <a:pt x="14671" y="160821"/>
                  </a:lnTo>
                  <a:lnTo>
                    <a:pt x="39822" y="199625"/>
                  </a:lnTo>
                  <a:lnTo>
                    <a:pt x="47669" y="204981"/>
                  </a:lnTo>
                  <a:lnTo>
                    <a:pt x="55566" y="208684"/>
                  </a:lnTo>
                  <a:lnTo>
                    <a:pt x="67449" y="216883"/>
                  </a:lnTo>
                  <a:lnTo>
                    <a:pt x="79349" y="219901"/>
                  </a:lnTo>
                  <a:lnTo>
                    <a:pt x="87285" y="220607"/>
                  </a:lnTo>
                  <a:lnTo>
                    <a:pt x="95222" y="224448"/>
                  </a:lnTo>
                  <a:lnTo>
                    <a:pt x="99190" y="227325"/>
                  </a:lnTo>
                  <a:lnTo>
                    <a:pt x="103158" y="227920"/>
                  </a:lnTo>
                  <a:lnTo>
                    <a:pt x="107127" y="226993"/>
                  </a:lnTo>
                  <a:lnTo>
                    <a:pt x="116388" y="223759"/>
                  </a:lnTo>
                  <a:lnTo>
                    <a:pt x="149680" y="220075"/>
                  </a:lnTo>
                  <a:lnTo>
                    <a:pt x="166441" y="211793"/>
                  </a:lnTo>
                  <a:lnTo>
                    <a:pt x="170482" y="210950"/>
                  </a:lnTo>
                  <a:lnTo>
                    <a:pt x="173176" y="209066"/>
                  </a:lnTo>
                  <a:lnTo>
                    <a:pt x="174972" y="206486"/>
                  </a:lnTo>
                  <a:lnTo>
                    <a:pt x="178565" y="1973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0" name="SMARTInkShape-1092"/>
            <p:cNvSpPr/>
            <p:nvPr/>
          </p:nvSpPr>
          <p:spPr>
            <a:xfrm>
              <a:off x="6762750" y="4143375"/>
              <a:ext cx="35720" cy="321470"/>
            </a:xfrm>
            <a:custGeom>
              <a:avLst/>
              <a:gdLst/>
              <a:ahLst/>
              <a:cxnLst/>
              <a:rect l="0" t="0" r="0" b="0"/>
              <a:pathLst>
                <a:path w="35720" h="321470">
                  <a:moveTo>
                    <a:pt x="0" y="0"/>
                  </a:moveTo>
                  <a:lnTo>
                    <a:pt x="0" y="38239"/>
                  </a:lnTo>
                  <a:lnTo>
                    <a:pt x="11171" y="95503"/>
                  </a:lnTo>
                  <a:lnTo>
                    <a:pt x="11863" y="150827"/>
                  </a:lnTo>
                  <a:lnTo>
                    <a:pt x="13221" y="182565"/>
                  </a:lnTo>
                  <a:lnTo>
                    <a:pt x="22709" y="230188"/>
                  </a:lnTo>
                  <a:lnTo>
                    <a:pt x="23800" y="289513"/>
                  </a:lnTo>
                  <a:lnTo>
                    <a:pt x="23809" y="301564"/>
                  </a:lnTo>
                  <a:lnTo>
                    <a:pt x="25133" y="304230"/>
                  </a:lnTo>
                  <a:lnTo>
                    <a:pt x="27339" y="306008"/>
                  </a:lnTo>
                  <a:lnTo>
                    <a:pt x="34064" y="308860"/>
                  </a:lnTo>
                  <a:lnTo>
                    <a:pt x="34983" y="312778"/>
                  </a:lnTo>
                  <a:lnTo>
                    <a:pt x="35719"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77" name="SMARTInkShape-Group133"/>
          <p:cNvGrpSpPr/>
          <p:nvPr/>
        </p:nvGrpSpPr>
        <p:grpSpPr>
          <a:xfrm>
            <a:off x="6881813" y="4191000"/>
            <a:ext cx="451730" cy="298486"/>
            <a:chOff x="6881813" y="4191000"/>
            <a:chExt cx="451730" cy="298486"/>
          </a:xfrm>
        </p:grpSpPr>
        <p:sp>
          <p:nvSpPr>
            <p:cNvPr id="172" name="SMARTInkShape-1093"/>
            <p:cNvSpPr/>
            <p:nvPr/>
          </p:nvSpPr>
          <p:spPr>
            <a:xfrm>
              <a:off x="6882303" y="4310063"/>
              <a:ext cx="35229" cy="166688"/>
            </a:xfrm>
            <a:custGeom>
              <a:avLst/>
              <a:gdLst/>
              <a:ahLst/>
              <a:cxnLst/>
              <a:rect l="0" t="0" r="0" b="0"/>
              <a:pathLst>
                <a:path w="35229" h="166688">
                  <a:moveTo>
                    <a:pt x="11416" y="0"/>
                  </a:moveTo>
                  <a:lnTo>
                    <a:pt x="1164" y="10251"/>
                  </a:lnTo>
                  <a:lnTo>
                    <a:pt x="0" y="17736"/>
                  </a:lnTo>
                  <a:lnTo>
                    <a:pt x="12420" y="67174"/>
                  </a:lnTo>
                  <a:lnTo>
                    <a:pt x="19504" y="80610"/>
                  </a:lnTo>
                  <a:lnTo>
                    <a:pt x="24546" y="126670"/>
                  </a:lnTo>
                  <a:lnTo>
                    <a:pt x="32727" y="142809"/>
                  </a:lnTo>
                  <a:lnTo>
                    <a:pt x="35228" y="1666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3" name="SMARTInkShape-1094"/>
            <p:cNvSpPr/>
            <p:nvPr/>
          </p:nvSpPr>
          <p:spPr>
            <a:xfrm>
              <a:off x="6881813" y="4191000"/>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4" name="SMARTInkShape-1095"/>
            <p:cNvSpPr/>
            <p:nvPr/>
          </p:nvSpPr>
          <p:spPr>
            <a:xfrm>
              <a:off x="6989128" y="4240345"/>
              <a:ext cx="214154" cy="224500"/>
            </a:xfrm>
            <a:custGeom>
              <a:avLst/>
              <a:gdLst/>
              <a:ahLst/>
              <a:cxnLst/>
              <a:rect l="0" t="0" r="0" b="0"/>
              <a:pathLst>
                <a:path w="214154" h="224500">
                  <a:moveTo>
                    <a:pt x="11747" y="57811"/>
                  </a:moveTo>
                  <a:lnTo>
                    <a:pt x="11747" y="113634"/>
                  </a:lnTo>
                  <a:lnTo>
                    <a:pt x="13070" y="149219"/>
                  </a:lnTo>
                  <a:lnTo>
                    <a:pt x="22549" y="183603"/>
                  </a:lnTo>
                  <a:lnTo>
                    <a:pt x="23163" y="192212"/>
                  </a:lnTo>
                  <a:lnTo>
                    <a:pt x="26963" y="200448"/>
                  </a:lnTo>
                  <a:lnTo>
                    <a:pt x="33861" y="210193"/>
                  </a:lnTo>
                  <a:lnTo>
                    <a:pt x="35411" y="222633"/>
                  </a:lnTo>
                  <a:lnTo>
                    <a:pt x="35556" y="206714"/>
                  </a:lnTo>
                  <a:lnTo>
                    <a:pt x="32030" y="199837"/>
                  </a:lnTo>
                  <a:lnTo>
                    <a:pt x="17823" y="176786"/>
                  </a:lnTo>
                  <a:lnTo>
                    <a:pt x="9019" y="153572"/>
                  </a:lnTo>
                  <a:lnTo>
                    <a:pt x="3920" y="145351"/>
                  </a:lnTo>
                  <a:lnTo>
                    <a:pt x="1049" y="131962"/>
                  </a:lnTo>
                  <a:lnTo>
                    <a:pt x="0" y="103131"/>
                  </a:lnTo>
                  <a:lnTo>
                    <a:pt x="11261" y="48056"/>
                  </a:lnTo>
                  <a:lnTo>
                    <a:pt x="15059" y="36718"/>
                  </a:lnTo>
                  <a:lnTo>
                    <a:pt x="33401" y="12697"/>
                  </a:lnTo>
                  <a:lnTo>
                    <a:pt x="38128" y="11302"/>
                  </a:lnTo>
                  <a:lnTo>
                    <a:pt x="41241" y="10930"/>
                  </a:lnTo>
                  <a:lnTo>
                    <a:pt x="48227" y="6989"/>
                  </a:lnTo>
                  <a:lnTo>
                    <a:pt x="55741" y="2151"/>
                  </a:lnTo>
                  <a:lnTo>
                    <a:pt x="63491" y="0"/>
                  </a:lnTo>
                  <a:lnTo>
                    <a:pt x="67410" y="750"/>
                  </a:lnTo>
                  <a:lnTo>
                    <a:pt x="83205" y="7930"/>
                  </a:lnTo>
                  <a:lnTo>
                    <a:pt x="87167" y="8682"/>
                  </a:lnTo>
                  <a:lnTo>
                    <a:pt x="95097" y="16573"/>
                  </a:lnTo>
                  <a:lnTo>
                    <a:pt x="138747" y="75190"/>
                  </a:lnTo>
                  <a:lnTo>
                    <a:pt x="173143" y="133037"/>
                  </a:lnTo>
                  <a:lnTo>
                    <a:pt x="178190" y="147863"/>
                  </a:lnTo>
                  <a:lnTo>
                    <a:pt x="186153" y="161957"/>
                  </a:lnTo>
                  <a:lnTo>
                    <a:pt x="190423" y="180979"/>
                  </a:lnTo>
                  <a:lnTo>
                    <a:pt x="201035" y="200105"/>
                  </a:lnTo>
                  <a:lnTo>
                    <a:pt x="201708" y="206161"/>
                  </a:lnTo>
                  <a:lnTo>
                    <a:pt x="203211" y="208304"/>
                  </a:lnTo>
                  <a:lnTo>
                    <a:pt x="205536" y="209734"/>
                  </a:lnTo>
                  <a:lnTo>
                    <a:pt x="212451" y="212028"/>
                  </a:lnTo>
                  <a:lnTo>
                    <a:pt x="213397" y="215869"/>
                  </a:lnTo>
                  <a:lnTo>
                    <a:pt x="214153" y="2244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5" name="SMARTInkShape-1096"/>
            <p:cNvSpPr/>
            <p:nvPr/>
          </p:nvSpPr>
          <p:spPr>
            <a:xfrm>
              <a:off x="7227094" y="4333878"/>
              <a:ext cx="87089" cy="11904"/>
            </a:xfrm>
            <a:custGeom>
              <a:avLst/>
              <a:gdLst/>
              <a:ahLst/>
              <a:cxnLst/>
              <a:rect l="0" t="0" r="0" b="0"/>
              <a:pathLst>
                <a:path w="87089" h="11904">
                  <a:moveTo>
                    <a:pt x="0" y="11903"/>
                  </a:moveTo>
                  <a:lnTo>
                    <a:pt x="0" y="1652"/>
                  </a:lnTo>
                  <a:lnTo>
                    <a:pt x="1323" y="1100"/>
                  </a:lnTo>
                  <a:lnTo>
                    <a:pt x="57076" y="3"/>
                  </a:lnTo>
                  <a:lnTo>
                    <a:pt x="870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6" name="SMARTInkShape-1097"/>
            <p:cNvSpPr/>
            <p:nvPr/>
          </p:nvSpPr>
          <p:spPr>
            <a:xfrm>
              <a:off x="7215260" y="4251035"/>
              <a:ext cx="118283" cy="238451"/>
            </a:xfrm>
            <a:custGeom>
              <a:avLst/>
              <a:gdLst/>
              <a:ahLst/>
              <a:cxnLst/>
              <a:rect l="0" t="0" r="0" b="0"/>
              <a:pathLst>
                <a:path w="118283" h="238451">
                  <a:moveTo>
                    <a:pt x="118282" y="13868"/>
                  </a:moveTo>
                  <a:lnTo>
                    <a:pt x="99241" y="10438"/>
                  </a:lnTo>
                  <a:lnTo>
                    <a:pt x="83290" y="2049"/>
                  </a:lnTo>
                  <a:lnTo>
                    <a:pt x="67400" y="0"/>
                  </a:lnTo>
                  <a:lnTo>
                    <a:pt x="59460" y="3248"/>
                  </a:lnTo>
                  <a:lnTo>
                    <a:pt x="51522" y="7778"/>
                  </a:lnTo>
                  <a:lnTo>
                    <a:pt x="39615" y="11652"/>
                  </a:lnTo>
                  <a:lnTo>
                    <a:pt x="19771" y="27833"/>
                  </a:lnTo>
                  <a:lnTo>
                    <a:pt x="15361" y="35462"/>
                  </a:lnTo>
                  <a:lnTo>
                    <a:pt x="12079" y="43262"/>
                  </a:lnTo>
                  <a:lnTo>
                    <a:pt x="6210" y="51139"/>
                  </a:lnTo>
                  <a:lnTo>
                    <a:pt x="2720" y="62577"/>
                  </a:lnTo>
                  <a:lnTo>
                    <a:pt x="0" y="119387"/>
                  </a:lnTo>
                  <a:lnTo>
                    <a:pt x="1282" y="133479"/>
                  </a:lnTo>
                  <a:lnTo>
                    <a:pt x="9358" y="156833"/>
                  </a:lnTo>
                  <a:lnTo>
                    <a:pt x="12056" y="169965"/>
                  </a:lnTo>
                  <a:lnTo>
                    <a:pt x="21013" y="184796"/>
                  </a:lnTo>
                  <a:lnTo>
                    <a:pt x="61821" y="227981"/>
                  </a:lnTo>
                  <a:lnTo>
                    <a:pt x="70651" y="233337"/>
                  </a:lnTo>
                  <a:lnTo>
                    <a:pt x="83544" y="238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84" name="SMARTInkShape-Group135"/>
          <p:cNvGrpSpPr/>
          <p:nvPr/>
        </p:nvGrpSpPr>
        <p:grpSpPr>
          <a:xfrm>
            <a:off x="7417594" y="3883110"/>
            <a:ext cx="1059657" cy="343595"/>
            <a:chOff x="7417594" y="3883110"/>
            <a:chExt cx="1059657" cy="343595"/>
          </a:xfrm>
        </p:grpSpPr>
        <p:sp>
          <p:nvSpPr>
            <p:cNvPr id="178" name="SMARTInkShape-1098"/>
            <p:cNvSpPr/>
            <p:nvPr/>
          </p:nvSpPr>
          <p:spPr>
            <a:xfrm>
              <a:off x="7417594" y="3883110"/>
              <a:ext cx="190501" cy="260265"/>
            </a:xfrm>
            <a:custGeom>
              <a:avLst/>
              <a:gdLst/>
              <a:ahLst/>
              <a:cxnLst/>
              <a:rect l="0" t="0" r="0" b="0"/>
              <a:pathLst>
                <a:path w="190501" h="260265">
                  <a:moveTo>
                    <a:pt x="0" y="57859"/>
                  </a:moveTo>
                  <a:lnTo>
                    <a:pt x="0" y="64179"/>
                  </a:lnTo>
                  <a:lnTo>
                    <a:pt x="1323" y="66041"/>
                  </a:lnTo>
                  <a:lnTo>
                    <a:pt x="3527" y="67283"/>
                  </a:lnTo>
                  <a:lnTo>
                    <a:pt x="6320" y="68110"/>
                  </a:lnTo>
                  <a:lnTo>
                    <a:pt x="8182" y="69985"/>
                  </a:lnTo>
                  <a:lnTo>
                    <a:pt x="10251" y="75595"/>
                  </a:lnTo>
                  <a:lnTo>
                    <a:pt x="12902" y="89976"/>
                  </a:lnTo>
                  <a:lnTo>
                    <a:pt x="19992" y="101624"/>
                  </a:lnTo>
                  <a:lnTo>
                    <a:pt x="22681" y="114777"/>
                  </a:lnTo>
                  <a:lnTo>
                    <a:pt x="25106" y="162043"/>
                  </a:lnTo>
                  <a:lnTo>
                    <a:pt x="34613" y="195633"/>
                  </a:lnTo>
                  <a:lnTo>
                    <a:pt x="35227" y="204199"/>
                  </a:lnTo>
                  <a:lnTo>
                    <a:pt x="39028" y="212416"/>
                  </a:lnTo>
                  <a:lnTo>
                    <a:pt x="43804" y="220478"/>
                  </a:lnTo>
                  <a:lnTo>
                    <a:pt x="46870" y="236433"/>
                  </a:lnTo>
                  <a:lnTo>
                    <a:pt x="47122" y="240408"/>
                  </a:lnTo>
                  <a:lnTo>
                    <a:pt x="45967" y="243058"/>
                  </a:lnTo>
                  <a:lnTo>
                    <a:pt x="43874" y="244825"/>
                  </a:lnTo>
                  <a:lnTo>
                    <a:pt x="41155" y="246003"/>
                  </a:lnTo>
                  <a:lnTo>
                    <a:pt x="39343" y="248111"/>
                  </a:lnTo>
                  <a:lnTo>
                    <a:pt x="35719" y="260264"/>
                  </a:lnTo>
                  <a:lnTo>
                    <a:pt x="35719" y="253944"/>
                  </a:lnTo>
                  <a:lnTo>
                    <a:pt x="37042" y="252083"/>
                  </a:lnTo>
                  <a:lnTo>
                    <a:pt x="39246" y="250841"/>
                  </a:lnTo>
                  <a:lnTo>
                    <a:pt x="42039" y="250014"/>
                  </a:lnTo>
                  <a:lnTo>
                    <a:pt x="43901" y="248139"/>
                  </a:lnTo>
                  <a:lnTo>
                    <a:pt x="45970" y="242528"/>
                  </a:lnTo>
                  <a:lnTo>
                    <a:pt x="47621" y="184854"/>
                  </a:lnTo>
                  <a:lnTo>
                    <a:pt x="47625" y="126982"/>
                  </a:lnTo>
                  <a:lnTo>
                    <a:pt x="47625" y="69770"/>
                  </a:lnTo>
                  <a:lnTo>
                    <a:pt x="47625" y="65800"/>
                  </a:lnTo>
                  <a:lnTo>
                    <a:pt x="51152" y="57860"/>
                  </a:lnTo>
                  <a:lnTo>
                    <a:pt x="67387" y="36912"/>
                  </a:lnTo>
                  <a:lnTo>
                    <a:pt x="71560" y="25782"/>
                  </a:lnTo>
                  <a:lnTo>
                    <a:pt x="81531" y="12543"/>
                  </a:lnTo>
                  <a:lnTo>
                    <a:pt x="86066" y="11260"/>
                  </a:lnTo>
                  <a:lnTo>
                    <a:pt x="99756" y="10436"/>
                  </a:lnTo>
                  <a:lnTo>
                    <a:pt x="102223" y="9046"/>
                  </a:lnTo>
                  <a:lnTo>
                    <a:pt x="103867" y="6796"/>
                  </a:lnTo>
                  <a:lnTo>
                    <a:pt x="104964" y="3973"/>
                  </a:lnTo>
                  <a:lnTo>
                    <a:pt x="107018" y="2091"/>
                  </a:lnTo>
                  <a:lnTo>
                    <a:pt x="112827" y="0"/>
                  </a:lnTo>
                  <a:lnTo>
                    <a:pt x="116228" y="766"/>
                  </a:lnTo>
                  <a:lnTo>
                    <a:pt x="131193" y="7972"/>
                  </a:lnTo>
                  <a:lnTo>
                    <a:pt x="140566" y="9787"/>
                  </a:lnTo>
                  <a:lnTo>
                    <a:pt x="148512" y="16422"/>
                  </a:lnTo>
                  <a:lnTo>
                    <a:pt x="151994" y="23126"/>
                  </a:lnTo>
                  <a:lnTo>
                    <a:pt x="152924" y="26766"/>
                  </a:lnTo>
                  <a:lnTo>
                    <a:pt x="160551" y="38210"/>
                  </a:lnTo>
                  <a:lnTo>
                    <a:pt x="167488" y="42511"/>
                  </a:lnTo>
                  <a:lnTo>
                    <a:pt x="171190" y="43658"/>
                  </a:lnTo>
                  <a:lnTo>
                    <a:pt x="173657" y="45746"/>
                  </a:lnTo>
                  <a:lnTo>
                    <a:pt x="176400" y="51593"/>
                  </a:lnTo>
                  <a:lnTo>
                    <a:pt x="178454" y="53682"/>
                  </a:lnTo>
                  <a:lnTo>
                    <a:pt x="190500" y="5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9" name="SMARTInkShape-1099"/>
            <p:cNvSpPr/>
            <p:nvPr/>
          </p:nvSpPr>
          <p:spPr>
            <a:xfrm>
              <a:off x="7905753" y="3988594"/>
              <a:ext cx="309806" cy="238111"/>
            </a:xfrm>
            <a:custGeom>
              <a:avLst/>
              <a:gdLst/>
              <a:ahLst/>
              <a:cxnLst/>
              <a:rect l="0" t="0" r="0" b="0"/>
              <a:pathLst>
                <a:path w="309806" h="238111">
                  <a:moveTo>
                    <a:pt x="23810" y="0"/>
                  </a:moveTo>
                  <a:lnTo>
                    <a:pt x="13558" y="0"/>
                  </a:lnTo>
                  <a:lnTo>
                    <a:pt x="1797" y="10251"/>
                  </a:lnTo>
                  <a:lnTo>
                    <a:pt x="530" y="17736"/>
                  </a:lnTo>
                  <a:lnTo>
                    <a:pt x="0" y="75661"/>
                  </a:lnTo>
                  <a:lnTo>
                    <a:pt x="1320" y="111043"/>
                  </a:lnTo>
                  <a:lnTo>
                    <a:pt x="9421" y="133696"/>
                  </a:lnTo>
                  <a:lnTo>
                    <a:pt x="13130" y="182449"/>
                  </a:lnTo>
                  <a:lnTo>
                    <a:pt x="26596" y="214074"/>
                  </a:lnTo>
                  <a:lnTo>
                    <a:pt x="29636" y="218122"/>
                  </a:lnTo>
                  <a:lnTo>
                    <a:pt x="36541" y="222620"/>
                  </a:lnTo>
                  <a:lnTo>
                    <a:pt x="40235" y="223819"/>
                  </a:lnTo>
                  <a:lnTo>
                    <a:pt x="42697" y="225942"/>
                  </a:lnTo>
                  <a:lnTo>
                    <a:pt x="45433" y="231828"/>
                  </a:lnTo>
                  <a:lnTo>
                    <a:pt x="47486" y="233927"/>
                  </a:lnTo>
                  <a:lnTo>
                    <a:pt x="53294" y="236259"/>
                  </a:lnTo>
                  <a:lnTo>
                    <a:pt x="88978" y="238110"/>
                  </a:lnTo>
                  <a:lnTo>
                    <a:pt x="95989" y="234590"/>
                  </a:lnTo>
                  <a:lnTo>
                    <a:pt x="103514" y="229940"/>
                  </a:lnTo>
                  <a:lnTo>
                    <a:pt x="111269" y="227872"/>
                  </a:lnTo>
                  <a:lnTo>
                    <a:pt x="113866" y="225998"/>
                  </a:lnTo>
                  <a:lnTo>
                    <a:pt x="115596" y="223426"/>
                  </a:lnTo>
                  <a:lnTo>
                    <a:pt x="118843" y="217040"/>
                  </a:lnTo>
                  <a:lnTo>
                    <a:pt x="126786" y="206007"/>
                  </a:lnTo>
                  <a:lnTo>
                    <a:pt x="129727" y="194360"/>
                  </a:lnTo>
                  <a:lnTo>
                    <a:pt x="130802" y="174610"/>
                  </a:lnTo>
                  <a:lnTo>
                    <a:pt x="134421" y="166681"/>
                  </a:lnTo>
                  <a:lnTo>
                    <a:pt x="137238" y="162714"/>
                  </a:lnTo>
                  <a:lnTo>
                    <a:pt x="141203" y="144490"/>
                  </a:lnTo>
                  <a:lnTo>
                    <a:pt x="143866" y="124134"/>
                  </a:lnTo>
                  <a:lnTo>
                    <a:pt x="150957" y="110129"/>
                  </a:lnTo>
                  <a:lnTo>
                    <a:pt x="154969" y="91133"/>
                  </a:lnTo>
                  <a:lnTo>
                    <a:pt x="163979" y="72192"/>
                  </a:lnTo>
                  <a:lnTo>
                    <a:pt x="166685" y="35732"/>
                  </a:lnTo>
                  <a:lnTo>
                    <a:pt x="173005" y="42043"/>
                  </a:lnTo>
                  <a:lnTo>
                    <a:pt x="176109" y="48672"/>
                  </a:lnTo>
                  <a:lnTo>
                    <a:pt x="178585" y="107158"/>
                  </a:lnTo>
                  <a:lnTo>
                    <a:pt x="178587" y="111126"/>
                  </a:lnTo>
                  <a:lnTo>
                    <a:pt x="190716" y="149709"/>
                  </a:lnTo>
                  <a:lnTo>
                    <a:pt x="211027" y="178529"/>
                  </a:lnTo>
                  <a:lnTo>
                    <a:pt x="214173" y="186502"/>
                  </a:lnTo>
                  <a:lnTo>
                    <a:pt x="255665" y="231842"/>
                  </a:lnTo>
                  <a:lnTo>
                    <a:pt x="262676" y="235333"/>
                  </a:lnTo>
                  <a:lnTo>
                    <a:pt x="285812" y="237880"/>
                  </a:lnTo>
                  <a:lnTo>
                    <a:pt x="309805" y="2380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0" name="SMARTInkShape-1100"/>
            <p:cNvSpPr/>
            <p:nvPr/>
          </p:nvSpPr>
          <p:spPr>
            <a:xfrm>
              <a:off x="8239125" y="4012406"/>
              <a:ext cx="35707" cy="190379"/>
            </a:xfrm>
            <a:custGeom>
              <a:avLst/>
              <a:gdLst/>
              <a:ahLst/>
              <a:cxnLst/>
              <a:rect l="0" t="0" r="0" b="0"/>
              <a:pathLst>
                <a:path w="35707" h="190379">
                  <a:moveTo>
                    <a:pt x="12016" y="190378"/>
                  </a:moveTo>
                  <a:lnTo>
                    <a:pt x="17688" y="184713"/>
                  </a:lnTo>
                  <a:lnTo>
                    <a:pt x="21090" y="177786"/>
                  </a:lnTo>
                  <a:lnTo>
                    <a:pt x="24777" y="158644"/>
                  </a:lnTo>
                  <a:lnTo>
                    <a:pt x="33165" y="142854"/>
                  </a:lnTo>
                  <a:lnTo>
                    <a:pt x="35706" y="91282"/>
                  </a:lnTo>
                  <a:lnTo>
                    <a:pt x="32185" y="83344"/>
                  </a:lnTo>
                  <a:lnTo>
                    <a:pt x="27534" y="75407"/>
                  </a:lnTo>
                  <a:lnTo>
                    <a:pt x="24548" y="59532"/>
                  </a:lnTo>
                  <a:lnTo>
                    <a:pt x="23958" y="43657"/>
                  </a:lnTo>
                  <a:lnTo>
                    <a:pt x="20349" y="35719"/>
                  </a:lnTo>
                  <a:lnTo>
                    <a:pt x="13574" y="26165"/>
                  </a:lnTo>
                  <a:lnTo>
                    <a:pt x="12053" y="13768"/>
                  </a:lnTo>
                  <a:lnTo>
                    <a:pt x="11950" y="6137"/>
                  </a:lnTo>
                  <a:lnTo>
                    <a:pt x="10612" y="4092"/>
                  </a:lnTo>
                  <a:lnTo>
                    <a:pt x="8398" y="2728"/>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1" name="SMARTInkShape-1101"/>
            <p:cNvSpPr/>
            <p:nvPr/>
          </p:nvSpPr>
          <p:spPr>
            <a:xfrm>
              <a:off x="8298674" y="3988739"/>
              <a:ext cx="153061" cy="190356"/>
            </a:xfrm>
            <a:custGeom>
              <a:avLst/>
              <a:gdLst/>
              <a:ahLst/>
              <a:cxnLst/>
              <a:rect l="0" t="0" r="0" b="0"/>
              <a:pathLst>
                <a:path w="153061" h="190356">
                  <a:moveTo>
                    <a:pt x="130951" y="11761"/>
                  </a:moveTo>
                  <a:lnTo>
                    <a:pt x="130951" y="5440"/>
                  </a:lnTo>
                  <a:lnTo>
                    <a:pt x="129629" y="3579"/>
                  </a:lnTo>
                  <a:lnTo>
                    <a:pt x="127423" y="2337"/>
                  </a:lnTo>
                  <a:lnTo>
                    <a:pt x="114472" y="590"/>
                  </a:lnTo>
                  <a:lnTo>
                    <a:pt x="92712" y="0"/>
                  </a:lnTo>
                  <a:lnTo>
                    <a:pt x="40022" y="12759"/>
                  </a:lnTo>
                  <a:lnTo>
                    <a:pt x="23865" y="21121"/>
                  </a:lnTo>
                  <a:lnTo>
                    <a:pt x="19873" y="21969"/>
                  </a:lnTo>
                  <a:lnTo>
                    <a:pt x="2339" y="33769"/>
                  </a:lnTo>
                  <a:lnTo>
                    <a:pt x="1029" y="38300"/>
                  </a:lnTo>
                  <a:lnTo>
                    <a:pt x="0" y="53641"/>
                  </a:lnTo>
                  <a:lnTo>
                    <a:pt x="1317" y="55556"/>
                  </a:lnTo>
                  <a:lnTo>
                    <a:pt x="3518" y="56833"/>
                  </a:lnTo>
                  <a:lnTo>
                    <a:pt x="12936" y="58629"/>
                  </a:lnTo>
                  <a:lnTo>
                    <a:pt x="16556" y="58882"/>
                  </a:lnTo>
                  <a:lnTo>
                    <a:pt x="24106" y="62690"/>
                  </a:lnTo>
                  <a:lnTo>
                    <a:pt x="31870" y="67469"/>
                  </a:lnTo>
                  <a:lnTo>
                    <a:pt x="43680" y="71482"/>
                  </a:lnTo>
                  <a:lnTo>
                    <a:pt x="55557" y="79139"/>
                  </a:lnTo>
                  <a:lnTo>
                    <a:pt x="67454" y="83319"/>
                  </a:lnTo>
                  <a:lnTo>
                    <a:pt x="95232" y="103722"/>
                  </a:lnTo>
                  <a:lnTo>
                    <a:pt x="103170" y="106872"/>
                  </a:lnTo>
                  <a:lnTo>
                    <a:pt x="140995" y="140881"/>
                  </a:lnTo>
                  <a:lnTo>
                    <a:pt x="142305" y="148503"/>
                  </a:lnTo>
                  <a:lnTo>
                    <a:pt x="143812" y="150547"/>
                  </a:lnTo>
                  <a:lnTo>
                    <a:pt x="153060" y="154097"/>
                  </a:lnTo>
                  <a:lnTo>
                    <a:pt x="150478" y="157925"/>
                  </a:lnTo>
                  <a:lnTo>
                    <a:pt x="144363" y="164840"/>
                  </a:lnTo>
                  <a:lnTo>
                    <a:pt x="143304" y="172359"/>
                  </a:lnTo>
                  <a:lnTo>
                    <a:pt x="141832" y="174389"/>
                  </a:lnTo>
                  <a:lnTo>
                    <a:pt x="139528" y="175742"/>
                  </a:lnTo>
                  <a:lnTo>
                    <a:pt x="129964" y="177647"/>
                  </a:lnTo>
                  <a:lnTo>
                    <a:pt x="114881" y="178290"/>
                  </a:lnTo>
                  <a:lnTo>
                    <a:pt x="107052" y="181906"/>
                  </a:lnTo>
                  <a:lnTo>
                    <a:pt x="99163" y="186600"/>
                  </a:lnTo>
                  <a:lnTo>
                    <a:pt x="83318" y="189613"/>
                  </a:lnTo>
                  <a:lnTo>
                    <a:pt x="24531" y="190349"/>
                  </a:lnTo>
                  <a:lnTo>
                    <a:pt x="11889" y="1903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2" name="SMARTInkShape-1102"/>
            <p:cNvSpPr/>
            <p:nvPr/>
          </p:nvSpPr>
          <p:spPr>
            <a:xfrm>
              <a:off x="7632066" y="3940973"/>
              <a:ext cx="190341" cy="250028"/>
            </a:xfrm>
            <a:custGeom>
              <a:avLst/>
              <a:gdLst/>
              <a:ahLst/>
              <a:cxnLst/>
              <a:rect l="0" t="0" r="0" b="0"/>
              <a:pathLst>
                <a:path w="190341" h="250028">
                  <a:moveTo>
                    <a:pt x="35559" y="95246"/>
                  </a:moveTo>
                  <a:lnTo>
                    <a:pt x="25308" y="95246"/>
                  </a:lnTo>
                  <a:lnTo>
                    <a:pt x="83206" y="95246"/>
                  </a:lnTo>
                  <a:lnTo>
                    <a:pt x="141980" y="95246"/>
                  </a:lnTo>
                  <a:lnTo>
                    <a:pt x="190339" y="95246"/>
                  </a:lnTo>
                  <a:lnTo>
                    <a:pt x="137044" y="41950"/>
                  </a:lnTo>
                  <a:lnTo>
                    <a:pt x="133580" y="34958"/>
                  </a:lnTo>
                  <a:lnTo>
                    <a:pt x="132657" y="31241"/>
                  </a:lnTo>
                  <a:lnTo>
                    <a:pt x="130718" y="28763"/>
                  </a:lnTo>
                  <a:lnTo>
                    <a:pt x="125036" y="26010"/>
                  </a:lnTo>
                  <a:lnTo>
                    <a:pt x="122992" y="23954"/>
                  </a:lnTo>
                  <a:lnTo>
                    <a:pt x="120720" y="18140"/>
                  </a:lnTo>
                  <a:lnTo>
                    <a:pt x="118791" y="16061"/>
                  </a:lnTo>
                  <a:lnTo>
                    <a:pt x="113120" y="13750"/>
                  </a:lnTo>
                  <a:lnTo>
                    <a:pt x="111079" y="11811"/>
                  </a:lnTo>
                  <a:lnTo>
                    <a:pt x="108812" y="6129"/>
                  </a:lnTo>
                  <a:lnTo>
                    <a:pt x="106883" y="4085"/>
                  </a:lnTo>
                  <a:lnTo>
                    <a:pt x="96905" y="534"/>
                  </a:lnTo>
                  <a:lnTo>
                    <a:pt x="66772" y="0"/>
                  </a:lnTo>
                  <a:lnTo>
                    <a:pt x="64305" y="1322"/>
                  </a:lnTo>
                  <a:lnTo>
                    <a:pt x="62661" y="3525"/>
                  </a:lnTo>
                  <a:lnTo>
                    <a:pt x="59510" y="9502"/>
                  </a:lnTo>
                  <a:lnTo>
                    <a:pt x="53701" y="16568"/>
                  </a:lnTo>
                  <a:lnTo>
                    <a:pt x="46709" y="20591"/>
                  </a:lnTo>
                  <a:lnTo>
                    <a:pt x="42993" y="21663"/>
                  </a:lnTo>
                  <a:lnTo>
                    <a:pt x="35335" y="29910"/>
                  </a:lnTo>
                  <a:lnTo>
                    <a:pt x="28845" y="41072"/>
                  </a:lnTo>
                  <a:lnTo>
                    <a:pt x="23868" y="54794"/>
                  </a:lnTo>
                  <a:lnTo>
                    <a:pt x="15926" y="68561"/>
                  </a:lnTo>
                  <a:lnTo>
                    <a:pt x="11662" y="87486"/>
                  </a:lnTo>
                  <a:lnTo>
                    <a:pt x="3931" y="103383"/>
                  </a:lnTo>
                  <a:lnTo>
                    <a:pt x="0" y="146305"/>
                  </a:lnTo>
                  <a:lnTo>
                    <a:pt x="3438" y="154539"/>
                  </a:lnTo>
                  <a:lnTo>
                    <a:pt x="18835" y="182772"/>
                  </a:lnTo>
                  <a:lnTo>
                    <a:pt x="23548" y="197321"/>
                  </a:lnTo>
                  <a:lnTo>
                    <a:pt x="40036" y="218130"/>
                  </a:lnTo>
                  <a:lnTo>
                    <a:pt x="51220" y="222622"/>
                  </a:lnTo>
                  <a:lnTo>
                    <a:pt x="63686" y="225941"/>
                  </a:lnTo>
                  <a:lnTo>
                    <a:pt x="82469" y="238851"/>
                  </a:lnTo>
                  <a:lnTo>
                    <a:pt x="90804" y="245060"/>
                  </a:lnTo>
                  <a:lnTo>
                    <a:pt x="102933" y="248555"/>
                  </a:lnTo>
                  <a:lnTo>
                    <a:pt x="162232" y="250016"/>
                  </a:lnTo>
                  <a:lnTo>
                    <a:pt x="190340" y="2500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3" name="SMARTInkShape-1103"/>
            <p:cNvSpPr/>
            <p:nvPr/>
          </p:nvSpPr>
          <p:spPr>
            <a:xfrm>
              <a:off x="8453438" y="4036219"/>
              <a:ext cx="23813" cy="23813"/>
            </a:xfrm>
            <a:custGeom>
              <a:avLst/>
              <a:gdLst/>
              <a:ahLst/>
              <a:cxnLst/>
              <a:rect l="0" t="0" r="0" b="0"/>
              <a:pathLst>
                <a:path w="23813" h="23813">
                  <a:moveTo>
                    <a:pt x="23812" y="23812"/>
                  </a:moveTo>
                  <a:lnTo>
                    <a:pt x="23812" y="17492"/>
                  </a:lnTo>
                  <a:lnTo>
                    <a:pt x="22490" y="15630"/>
                  </a:lnTo>
                  <a:lnTo>
                    <a:pt x="20284" y="14388"/>
                  </a:lnTo>
                  <a:lnTo>
                    <a:pt x="17491" y="13561"/>
                  </a:lnTo>
                  <a:lnTo>
                    <a:pt x="15630" y="11686"/>
                  </a:lnTo>
                  <a:lnTo>
                    <a:pt x="13561" y="6076"/>
                  </a:lnTo>
                  <a:lnTo>
                    <a:pt x="11686" y="4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85" name="SMARTInkShape-1104"/>
          <p:cNvSpPr/>
          <p:nvPr/>
        </p:nvSpPr>
        <p:spPr>
          <a:xfrm>
            <a:off x="7251397" y="4227222"/>
            <a:ext cx="297003" cy="272803"/>
          </a:xfrm>
          <a:custGeom>
            <a:avLst/>
            <a:gdLst/>
            <a:ahLst/>
            <a:cxnLst/>
            <a:rect l="0" t="0" r="0" b="0"/>
            <a:pathLst>
              <a:path w="297003" h="272803">
                <a:moveTo>
                  <a:pt x="11416" y="106653"/>
                </a:moveTo>
                <a:lnTo>
                  <a:pt x="0" y="106653"/>
                </a:lnTo>
                <a:lnTo>
                  <a:pt x="5976" y="106653"/>
                </a:lnTo>
                <a:lnTo>
                  <a:pt x="12526" y="103125"/>
                </a:lnTo>
                <a:lnTo>
                  <a:pt x="19846" y="98471"/>
                </a:lnTo>
                <a:lnTo>
                  <a:pt x="35326" y="95482"/>
                </a:lnTo>
                <a:lnTo>
                  <a:pt x="56407" y="93520"/>
                </a:lnTo>
                <a:lnTo>
                  <a:pt x="85168" y="84509"/>
                </a:lnTo>
                <a:lnTo>
                  <a:pt x="142629" y="82906"/>
                </a:lnTo>
                <a:lnTo>
                  <a:pt x="197711" y="82843"/>
                </a:lnTo>
                <a:lnTo>
                  <a:pt x="256008" y="82841"/>
                </a:lnTo>
                <a:lnTo>
                  <a:pt x="297002" y="82841"/>
                </a:lnTo>
                <a:lnTo>
                  <a:pt x="286899" y="82841"/>
                </a:lnTo>
                <a:lnTo>
                  <a:pt x="286354" y="81518"/>
                </a:lnTo>
                <a:lnTo>
                  <a:pt x="285745" y="76520"/>
                </a:lnTo>
                <a:lnTo>
                  <a:pt x="284261" y="74658"/>
                </a:lnTo>
                <a:lnTo>
                  <a:pt x="279083" y="72589"/>
                </a:lnTo>
                <a:lnTo>
                  <a:pt x="277173" y="70714"/>
                </a:lnTo>
                <a:lnTo>
                  <a:pt x="275051" y="65104"/>
                </a:lnTo>
                <a:lnTo>
                  <a:pt x="273162" y="63079"/>
                </a:lnTo>
                <a:lnTo>
                  <a:pt x="249297" y="49841"/>
                </a:lnTo>
                <a:lnTo>
                  <a:pt x="245409" y="48935"/>
                </a:lnTo>
                <a:lnTo>
                  <a:pt x="242818" y="47007"/>
                </a:lnTo>
                <a:lnTo>
                  <a:pt x="241091" y="44400"/>
                </a:lnTo>
                <a:lnTo>
                  <a:pt x="239938" y="41338"/>
                </a:lnTo>
                <a:lnTo>
                  <a:pt x="237847" y="39297"/>
                </a:lnTo>
                <a:lnTo>
                  <a:pt x="213602" y="26031"/>
                </a:lnTo>
                <a:lnTo>
                  <a:pt x="193949" y="22345"/>
                </a:lnTo>
                <a:lnTo>
                  <a:pt x="178097" y="13956"/>
                </a:lnTo>
                <a:lnTo>
                  <a:pt x="158258" y="10416"/>
                </a:lnTo>
                <a:lnTo>
                  <a:pt x="142384" y="2046"/>
                </a:lnTo>
                <a:lnTo>
                  <a:pt x="126509" y="0"/>
                </a:lnTo>
                <a:lnTo>
                  <a:pt x="118572" y="3248"/>
                </a:lnTo>
                <a:lnTo>
                  <a:pt x="110634" y="7778"/>
                </a:lnTo>
                <a:lnTo>
                  <a:pt x="98728" y="11652"/>
                </a:lnTo>
                <a:lnTo>
                  <a:pt x="86822" y="19267"/>
                </a:lnTo>
                <a:lnTo>
                  <a:pt x="74916" y="23434"/>
                </a:lnTo>
                <a:lnTo>
                  <a:pt x="55072" y="39723"/>
                </a:lnTo>
                <a:lnTo>
                  <a:pt x="31259" y="73295"/>
                </a:lnTo>
                <a:lnTo>
                  <a:pt x="26849" y="85654"/>
                </a:lnTo>
                <a:lnTo>
                  <a:pt x="12657" y="145127"/>
                </a:lnTo>
                <a:lnTo>
                  <a:pt x="11967" y="155944"/>
                </a:lnTo>
                <a:lnTo>
                  <a:pt x="17900" y="175791"/>
                </a:lnTo>
                <a:lnTo>
                  <a:pt x="31756" y="196696"/>
                </a:lnTo>
                <a:lnTo>
                  <a:pt x="68314" y="233621"/>
                </a:lnTo>
                <a:lnTo>
                  <a:pt x="87071" y="244227"/>
                </a:lnTo>
                <a:lnTo>
                  <a:pt x="145112" y="264134"/>
                </a:lnTo>
                <a:lnTo>
                  <a:pt x="163478" y="270613"/>
                </a:lnTo>
                <a:lnTo>
                  <a:pt x="187855" y="272802"/>
                </a:lnTo>
                <a:lnTo>
                  <a:pt x="199194" y="269573"/>
                </a:lnTo>
                <a:lnTo>
                  <a:pt x="209966" y="265051"/>
                </a:lnTo>
                <a:lnTo>
                  <a:pt x="261447" y="2614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95" name="SMARTInkShape-Group137"/>
          <p:cNvGrpSpPr/>
          <p:nvPr/>
        </p:nvGrpSpPr>
        <p:grpSpPr>
          <a:xfrm>
            <a:off x="7798611" y="4262438"/>
            <a:ext cx="1000109" cy="345282"/>
            <a:chOff x="7798611" y="4262438"/>
            <a:chExt cx="1000109" cy="345282"/>
          </a:xfrm>
        </p:grpSpPr>
        <p:sp>
          <p:nvSpPr>
            <p:cNvPr id="186" name="SMARTInkShape-1105"/>
            <p:cNvSpPr/>
            <p:nvPr/>
          </p:nvSpPr>
          <p:spPr>
            <a:xfrm>
              <a:off x="8012906" y="4262438"/>
              <a:ext cx="35720" cy="273844"/>
            </a:xfrm>
            <a:custGeom>
              <a:avLst/>
              <a:gdLst/>
              <a:ahLst/>
              <a:cxnLst/>
              <a:rect l="0" t="0" r="0" b="0"/>
              <a:pathLst>
                <a:path w="35720" h="273844">
                  <a:moveTo>
                    <a:pt x="11907" y="0"/>
                  </a:moveTo>
                  <a:lnTo>
                    <a:pt x="491" y="0"/>
                  </a:lnTo>
                  <a:lnTo>
                    <a:pt x="0" y="55600"/>
                  </a:lnTo>
                  <a:lnTo>
                    <a:pt x="0" y="99219"/>
                  </a:lnTo>
                  <a:lnTo>
                    <a:pt x="11689" y="154563"/>
                  </a:lnTo>
                  <a:lnTo>
                    <a:pt x="11761" y="158605"/>
                  </a:lnTo>
                  <a:lnTo>
                    <a:pt x="8314" y="166623"/>
                  </a:lnTo>
                  <a:lnTo>
                    <a:pt x="3695" y="174596"/>
                  </a:lnTo>
                  <a:lnTo>
                    <a:pt x="730" y="190494"/>
                  </a:lnTo>
                  <a:lnTo>
                    <a:pt x="4" y="230678"/>
                  </a:lnTo>
                  <a:lnTo>
                    <a:pt x="1326" y="233160"/>
                  </a:lnTo>
                  <a:lnTo>
                    <a:pt x="3529" y="234815"/>
                  </a:lnTo>
                  <a:lnTo>
                    <a:pt x="6322" y="235918"/>
                  </a:lnTo>
                  <a:lnTo>
                    <a:pt x="8183" y="237976"/>
                  </a:lnTo>
                  <a:lnTo>
                    <a:pt x="11417" y="248182"/>
                  </a:lnTo>
                  <a:lnTo>
                    <a:pt x="11761" y="255803"/>
                  </a:lnTo>
                  <a:lnTo>
                    <a:pt x="13133" y="257848"/>
                  </a:lnTo>
                  <a:lnTo>
                    <a:pt x="15370" y="259211"/>
                  </a:lnTo>
                  <a:lnTo>
                    <a:pt x="22145" y="261399"/>
                  </a:lnTo>
                  <a:lnTo>
                    <a:pt x="23072" y="265226"/>
                  </a:lnTo>
                  <a:lnTo>
                    <a:pt x="23800" y="273694"/>
                  </a:lnTo>
                  <a:lnTo>
                    <a:pt x="35719" y="273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7" name="SMARTInkShape-1106"/>
            <p:cNvSpPr/>
            <p:nvPr/>
          </p:nvSpPr>
          <p:spPr>
            <a:xfrm>
              <a:off x="7965281" y="4381500"/>
              <a:ext cx="11908" cy="11907"/>
            </a:xfrm>
            <a:custGeom>
              <a:avLst/>
              <a:gdLst/>
              <a:ahLst/>
              <a:cxnLst/>
              <a:rect l="0" t="0" r="0" b="0"/>
              <a:pathLst>
                <a:path w="11908" h="11907">
                  <a:moveTo>
                    <a:pt x="11907" y="11906"/>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8" name="SMARTInkShape-1107"/>
            <p:cNvSpPr/>
            <p:nvPr/>
          </p:nvSpPr>
          <p:spPr>
            <a:xfrm>
              <a:off x="7798611" y="4357688"/>
              <a:ext cx="166671" cy="178594"/>
            </a:xfrm>
            <a:custGeom>
              <a:avLst/>
              <a:gdLst/>
              <a:ahLst/>
              <a:cxnLst/>
              <a:rect l="0" t="0" r="0" b="0"/>
              <a:pathLst>
                <a:path w="166671" h="178594">
                  <a:moveTo>
                    <a:pt x="119045" y="0"/>
                  </a:moveTo>
                  <a:lnTo>
                    <a:pt x="67433" y="0"/>
                  </a:lnTo>
                  <a:lnTo>
                    <a:pt x="59506" y="3527"/>
                  </a:lnTo>
                  <a:lnTo>
                    <a:pt x="51573" y="8182"/>
                  </a:lnTo>
                  <a:lnTo>
                    <a:pt x="39669" y="12126"/>
                  </a:lnTo>
                  <a:lnTo>
                    <a:pt x="31733" y="17736"/>
                  </a:lnTo>
                  <a:lnTo>
                    <a:pt x="27323" y="24639"/>
                  </a:lnTo>
                  <a:lnTo>
                    <a:pt x="26147" y="28332"/>
                  </a:lnTo>
                  <a:lnTo>
                    <a:pt x="24040" y="30795"/>
                  </a:lnTo>
                  <a:lnTo>
                    <a:pt x="7430" y="41391"/>
                  </a:lnTo>
                  <a:lnTo>
                    <a:pt x="3293" y="48381"/>
                  </a:lnTo>
                  <a:lnTo>
                    <a:pt x="637" y="63649"/>
                  </a:lnTo>
                  <a:lnTo>
                    <a:pt x="0" y="109473"/>
                  </a:lnTo>
                  <a:lnTo>
                    <a:pt x="3518" y="118328"/>
                  </a:lnTo>
                  <a:lnTo>
                    <a:pt x="8169" y="126674"/>
                  </a:lnTo>
                  <a:lnTo>
                    <a:pt x="12109" y="138809"/>
                  </a:lnTo>
                  <a:lnTo>
                    <a:pt x="17720" y="146800"/>
                  </a:lnTo>
                  <a:lnTo>
                    <a:pt x="24622" y="151234"/>
                  </a:lnTo>
                  <a:lnTo>
                    <a:pt x="32100" y="154527"/>
                  </a:lnTo>
                  <a:lnTo>
                    <a:pt x="59536" y="175283"/>
                  </a:lnTo>
                  <a:lnTo>
                    <a:pt x="79361" y="178157"/>
                  </a:lnTo>
                  <a:lnTo>
                    <a:pt x="138889" y="178592"/>
                  </a:lnTo>
                  <a:lnTo>
                    <a:pt x="166670" y="1785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9" name="SMARTInkShape-1108"/>
            <p:cNvSpPr/>
            <p:nvPr/>
          </p:nvSpPr>
          <p:spPr>
            <a:xfrm>
              <a:off x="8131969" y="4429125"/>
              <a:ext cx="11907" cy="107157"/>
            </a:xfrm>
            <a:custGeom>
              <a:avLst/>
              <a:gdLst/>
              <a:ahLst/>
              <a:cxnLst/>
              <a:rect l="0" t="0" r="0" b="0"/>
              <a:pathLst>
                <a:path w="11907" h="107157">
                  <a:moveTo>
                    <a:pt x="11906" y="0"/>
                  </a:moveTo>
                  <a:lnTo>
                    <a:pt x="43" y="0"/>
                  </a:lnTo>
                  <a:lnTo>
                    <a:pt x="0" y="56675"/>
                  </a:lnTo>
                  <a:lnTo>
                    <a:pt x="0" y="81035"/>
                  </a:lnTo>
                  <a:lnTo>
                    <a:pt x="10251" y="93392"/>
                  </a:lnTo>
                  <a:lnTo>
                    <a:pt x="11906"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0" name="SMARTInkShape-1109"/>
            <p:cNvSpPr/>
            <p:nvPr/>
          </p:nvSpPr>
          <p:spPr>
            <a:xfrm>
              <a:off x="8155781" y="4321969"/>
              <a:ext cx="11908" cy="11907"/>
            </a:xfrm>
            <a:custGeom>
              <a:avLst/>
              <a:gdLst/>
              <a:ahLst/>
              <a:cxnLst/>
              <a:rect l="0" t="0" r="0" b="0"/>
              <a:pathLst>
                <a:path w="11908" h="11907">
                  <a:moveTo>
                    <a:pt x="11907" y="0"/>
                  </a:moveTo>
                  <a:lnTo>
                    <a:pt x="146" y="0"/>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1" name="SMARTInkShape-1110"/>
            <p:cNvSpPr/>
            <p:nvPr/>
          </p:nvSpPr>
          <p:spPr>
            <a:xfrm>
              <a:off x="8215821" y="4381995"/>
              <a:ext cx="225697" cy="189842"/>
            </a:xfrm>
            <a:custGeom>
              <a:avLst/>
              <a:gdLst/>
              <a:ahLst/>
              <a:cxnLst/>
              <a:rect l="0" t="0" r="0" b="0"/>
              <a:pathLst>
                <a:path w="225697" h="189842">
                  <a:moveTo>
                    <a:pt x="130460" y="23318"/>
                  </a:moveTo>
                  <a:lnTo>
                    <a:pt x="124140" y="16997"/>
                  </a:lnTo>
                  <a:lnTo>
                    <a:pt x="117509" y="13894"/>
                  </a:lnTo>
                  <a:lnTo>
                    <a:pt x="86764" y="10185"/>
                  </a:lnTo>
                  <a:lnTo>
                    <a:pt x="70921" y="2007"/>
                  </a:lnTo>
                  <a:lnTo>
                    <a:pt x="55052" y="0"/>
                  </a:lnTo>
                  <a:lnTo>
                    <a:pt x="52407" y="1158"/>
                  </a:lnTo>
                  <a:lnTo>
                    <a:pt x="50643" y="3252"/>
                  </a:lnTo>
                  <a:lnTo>
                    <a:pt x="49468" y="5972"/>
                  </a:lnTo>
                  <a:lnTo>
                    <a:pt x="47361" y="7785"/>
                  </a:lnTo>
                  <a:lnTo>
                    <a:pt x="34475" y="14222"/>
                  </a:lnTo>
                  <a:lnTo>
                    <a:pt x="19190" y="27841"/>
                  </a:lnTo>
                  <a:lnTo>
                    <a:pt x="14861" y="35471"/>
                  </a:lnTo>
                  <a:lnTo>
                    <a:pt x="635" y="91009"/>
                  </a:lnTo>
                  <a:lnTo>
                    <a:pt x="0" y="104556"/>
                  </a:lnTo>
                  <a:lnTo>
                    <a:pt x="3246" y="115867"/>
                  </a:lnTo>
                  <a:lnTo>
                    <a:pt x="7775" y="125305"/>
                  </a:lnTo>
                  <a:lnTo>
                    <a:pt x="11647" y="138055"/>
                  </a:lnTo>
                  <a:lnTo>
                    <a:pt x="19262" y="150212"/>
                  </a:lnTo>
                  <a:lnTo>
                    <a:pt x="23429" y="162192"/>
                  </a:lnTo>
                  <a:lnTo>
                    <a:pt x="29092" y="170147"/>
                  </a:lnTo>
                  <a:lnTo>
                    <a:pt x="39546" y="174565"/>
                  </a:lnTo>
                  <a:lnTo>
                    <a:pt x="51690" y="177851"/>
                  </a:lnTo>
                  <a:lnTo>
                    <a:pt x="67286" y="185816"/>
                  </a:lnTo>
                  <a:lnTo>
                    <a:pt x="116408" y="189841"/>
                  </a:lnTo>
                  <a:lnTo>
                    <a:pt x="127743" y="186404"/>
                  </a:lnTo>
                  <a:lnTo>
                    <a:pt x="138512" y="181790"/>
                  </a:lnTo>
                  <a:lnTo>
                    <a:pt x="158129" y="177870"/>
                  </a:lnTo>
                  <a:lnTo>
                    <a:pt x="177279" y="168891"/>
                  </a:lnTo>
                  <a:lnTo>
                    <a:pt x="181516" y="167992"/>
                  </a:lnTo>
                  <a:lnTo>
                    <a:pt x="193801" y="160405"/>
                  </a:lnTo>
                  <a:lnTo>
                    <a:pt x="205819" y="149779"/>
                  </a:lnTo>
                  <a:lnTo>
                    <a:pt x="210255" y="142140"/>
                  </a:lnTo>
                  <a:lnTo>
                    <a:pt x="213550" y="134336"/>
                  </a:lnTo>
                  <a:lnTo>
                    <a:pt x="223848" y="120905"/>
                  </a:lnTo>
                  <a:lnTo>
                    <a:pt x="225158" y="112940"/>
                  </a:lnTo>
                  <a:lnTo>
                    <a:pt x="225696" y="78837"/>
                  </a:lnTo>
                  <a:lnTo>
                    <a:pt x="222176" y="70923"/>
                  </a:lnTo>
                  <a:lnTo>
                    <a:pt x="207973" y="53411"/>
                  </a:lnTo>
                  <a:lnTo>
                    <a:pt x="201071" y="49922"/>
                  </a:lnTo>
                  <a:lnTo>
                    <a:pt x="181945" y="46175"/>
                  </a:lnTo>
                  <a:lnTo>
                    <a:pt x="166179" y="352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2" name="SMARTInkShape-1111"/>
            <p:cNvSpPr/>
            <p:nvPr/>
          </p:nvSpPr>
          <p:spPr>
            <a:xfrm>
              <a:off x="8512969" y="4417219"/>
              <a:ext cx="23813" cy="119063"/>
            </a:xfrm>
            <a:custGeom>
              <a:avLst/>
              <a:gdLst/>
              <a:ahLst/>
              <a:cxnLst/>
              <a:rect l="0" t="0" r="0" b="0"/>
              <a:pathLst>
                <a:path w="23813" h="119063">
                  <a:moveTo>
                    <a:pt x="0" y="0"/>
                  </a:moveTo>
                  <a:lnTo>
                    <a:pt x="0" y="16572"/>
                  </a:lnTo>
                  <a:lnTo>
                    <a:pt x="3527" y="24122"/>
                  </a:lnTo>
                  <a:lnTo>
                    <a:pt x="8182" y="31887"/>
                  </a:lnTo>
                  <a:lnTo>
                    <a:pt x="12126" y="43697"/>
                  </a:lnTo>
                  <a:lnTo>
                    <a:pt x="19762" y="55574"/>
                  </a:lnTo>
                  <a:lnTo>
                    <a:pt x="22612" y="67472"/>
                  </a:lnTo>
                  <a:lnTo>
                    <a:pt x="23812" y="1190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3" name="SMARTInkShape-1112"/>
            <p:cNvSpPr/>
            <p:nvPr/>
          </p:nvSpPr>
          <p:spPr>
            <a:xfrm>
              <a:off x="8524875" y="4417219"/>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4" name="SMARTInkShape-1113"/>
            <p:cNvSpPr/>
            <p:nvPr/>
          </p:nvSpPr>
          <p:spPr>
            <a:xfrm>
              <a:off x="8667750" y="4370084"/>
              <a:ext cx="130970" cy="237636"/>
            </a:xfrm>
            <a:custGeom>
              <a:avLst/>
              <a:gdLst/>
              <a:ahLst/>
              <a:cxnLst/>
              <a:rect l="0" t="0" r="0" b="0"/>
              <a:pathLst>
                <a:path w="130970" h="237636">
                  <a:moveTo>
                    <a:pt x="0" y="11416"/>
                  </a:moveTo>
                  <a:lnTo>
                    <a:pt x="6321" y="5095"/>
                  </a:lnTo>
                  <a:lnTo>
                    <a:pt x="12951" y="1992"/>
                  </a:lnTo>
                  <a:lnTo>
                    <a:pt x="27987" y="0"/>
                  </a:lnTo>
                  <a:lnTo>
                    <a:pt x="35810" y="3256"/>
                  </a:lnTo>
                  <a:lnTo>
                    <a:pt x="43697" y="7789"/>
                  </a:lnTo>
                  <a:lnTo>
                    <a:pt x="55575" y="11664"/>
                  </a:lnTo>
                  <a:lnTo>
                    <a:pt x="93634" y="39362"/>
                  </a:lnTo>
                  <a:lnTo>
                    <a:pt x="98141" y="44598"/>
                  </a:lnTo>
                  <a:lnTo>
                    <a:pt x="121699" y="98072"/>
                  </a:lnTo>
                  <a:lnTo>
                    <a:pt x="128222" y="116026"/>
                  </a:lnTo>
                  <a:lnTo>
                    <a:pt x="130937" y="170381"/>
                  </a:lnTo>
                  <a:lnTo>
                    <a:pt x="130969" y="229684"/>
                  </a:lnTo>
                  <a:lnTo>
                    <a:pt x="130969" y="2376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96" name="SMARTInkShape-1114"/>
          <p:cNvSpPr/>
          <p:nvPr/>
        </p:nvSpPr>
        <p:spPr>
          <a:xfrm>
            <a:off x="8536794" y="4369594"/>
            <a:ext cx="261926" cy="35720"/>
          </a:xfrm>
          <a:custGeom>
            <a:avLst/>
            <a:gdLst/>
            <a:ahLst/>
            <a:cxnLst/>
            <a:rect l="0" t="0" r="0" b="0"/>
            <a:pathLst>
              <a:path w="261926" h="35720">
                <a:moveTo>
                  <a:pt x="23800" y="23812"/>
                </a:moveTo>
                <a:lnTo>
                  <a:pt x="0" y="23812"/>
                </a:lnTo>
                <a:lnTo>
                  <a:pt x="10240" y="23812"/>
                </a:lnTo>
                <a:lnTo>
                  <a:pt x="10791" y="22489"/>
                </a:lnTo>
                <a:lnTo>
                  <a:pt x="11748" y="13561"/>
                </a:lnTo>
                <a:lnTo>
                  <a:pt x="15357" y="12642"/>
                </a:lnTo>
                <a:lnTo>
                  <a:pt x="22132" y="12051"/>
                </a:lnTo>
                <a:lnTo>
                  <a:pt x="32976" y="3752"/>
                </a:lnTo>
                <a:lnTo>
                  <a:pt x="44011" y="1112"/>
                </a:lnTo>
                <a:lnTo>
                  <a:pt x="102851" y="8"/>
                </a:lnTo>
                <a:lnTo>
                  <a:pt x="158980" y="0"/>
                </a:lnTo>
                <a:lnTo>
                  <a:pt x="206320" y="0"/>
                </a:lnTo>
                <a:lnTo>
                  <a:pt x="214280" y="3527"/>
                </a:lnTo>
                <a:lnTo>
                  <a:pt x="235246" y="19762"/>
                </a:lnTo>
                <a:lnTo>
                  <a:pt x="249825" y="23765"/>
                </a:lnTo>
                <a:lnTo>
                  <a:pt x="261925"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11" name="SMARTInkShape-Group139"/>
          <p:cNvGrpSpPr/>
          <p:nvPr/>
        </p:nvGrpSpPr>
        <p:grpSpPr>
          <a:xfrm>
            <a:off x="6298897" y="4572000"/>
            <a:ext cx="2071198" cy="416720"/>
            <a:chOff x="6298897" y="4572000"/>
            <a:chExt cx="2071198" cy="416720"/>
          </a:xfrm>
        </p:grpSpPr>
        <p:sp>
          <p:nvSpPr>
            <p:cNvPr id="197" name="SMARTInkShape-1115"/>
            <p:cNvSpPr/>
            <p:nvPr/>
          </p:nvSpPr>
          <p:spPr>
            <a:xfrm>
              <a:off x="6298897" y="4585608"/>
              <a:ext cx="344792" cy="200706"/>
            </a:xfrm>
            <a:custGeom>
              <a:avLst/>
              <a:gdLst/>
              <a:ahLst/>
              <a:cxnLst/>
              <a:rect l="0" t="0" r="0" b="0"/>
              <a:pathLst>
                <a:path w="344792" h="200706">
                  <a:moveTo>
                    <a:pt x="11416" y="34017"/>
                  </a:moveTo>
                  <a:lnTo>
                    <a:pt x="0" y="34017"/>
                  </a:lnTo>
                  <a:lnTo>
                    <a:pt x="9803" y="34017"/>
                  </a:lnTo>
                  <a:lnTo>
                    <a:pt x="10341" y="35340"/>
                  </a:lnTo>
                  <a:lnTo>
                    <a:pt x="11274" y="50589"/>
                  </a:lnTo>
                  <a:lnTo>
                    <a:pt x="12644" y="53003"/>
                  </a:lnTo>
                  <a:lnTo>
                    <a:pt x="14880" y="54611"/>
                  </a:lnTo>
                  <a:lnTo>
                    <a:pt x="17694" y="55684"/>
                  </a:lnTo>
                  <a:lnTo>
                    <a:pt x="19570" y="57722"/>
                  </a:lnTo>
                  <a:lnTo>
                    <a:pt x="26108" y="70498"/>
                  </a:lnTo>
                  <a:lnTo>
                    <a:pt x="29148" y="74213"/>
                  </a:lnTo>
                  <a:lnTo>
                    <a:pt x="32526" y="85396"/>
                  </a:lnTo>
                  <a:lnTo>
                    <a:pt x="36445" y="124980"/>
                  </a:lnTo>
                  <a:lnTo>
                    <a:pt x="44631" y="141110"/>
                  </a:lnTo>
                  <a:lnTo>
                    <a:pt x="47134" y="200196"/>
                  </a:lnTo>
                  <a:lnTo>
                    <a:pt x="47134" y="160853"/>
                  </a:lnTo>
                  <a:lnTo>
                    <a:pt x="43607" y="153007"/>
                  </a:lnTo>
                  <a:lnTo>
                    <a:pt x="38952" y="145109"/>
                  </a:lnTo>
                  <a:lnTo>
                    <a:pt x="35964" y="129261"/>
                  </a:lnTo>
                  <a:lnTo>
                    <a:pt x="35230" y="69736"/>
                  </a:lnTo>
                  <a:lnTo>
                    <a:pt x="35228" y="36369"/>
                  </a:lnTo>
                  <a:lnTo>
                    <a:pt x="57241" y="12023"/>
                  </a:lnTo>
                  <a:lnTo>
                    <a:pt x="64828" y="10743"/>
                  </a:lnTo>
                  <a:lnTo>
                    <a:pt x="66867" y="9241"/>
                  </a:lnTo>
                  <a:lnTo>
                    <a:pt x="69134" y="4043"/>
                  </a:lnTo>
                  <a:lnTo>
                    <a:pt x="71061" y="2128"/>
                  </a:lnTo>
                  <a:lnTo>
                    <a:pt x="76730" y="0"/>
                  </a:lnTo>
                  <a:lnTo>
                    <a:pt x="78771" y="756"/>
                  </a:lnTo>
                  <a:lnTo>
                    <a:pt x="80131" y="2583"/>
                  </a:lnTo>
                  <a:lnTo>
                    <a:pt x="81038" y="5123"/>
                  </a:lnTo>
                  <a:lnTo>
                    <a:pt x="82966" y="6817"/>
                  </a:lnTo>
                  <a:lnTo>
                    <a:pt x="92945" y="9758"/>
                  </a:lnTo>
                  <a:lnTo>
                    <a:pt x="111171" y="26737"/>
                  </a:lnTo>
                  <a:lnTo>
                    <a:pt x="115282" y="34309"/>
                  </a:lnTo>
                  <a:lnTo>
                    <a:pt x="118433" y="42084"/>
                  </a:lnTo>
                  <a:lnTo>
                    <a:pt x="124243" y="49950"/>
                  </a:lnTo>
                  <a:lnTo>
                    <a:pt x="131235" y="54327"/>
                  </a:lnTo>
                  <a:lnTo>
                    <a:pt x="134951" y="55494"/>
                  </a:lnTo>
                  <a:lnTo>
                    <a:pt x="137429" y="57596"/>
                  </a:lnTo>
                  <a:lnTo>
                    <a:pt x="150132" y="86184"/>
                  </a:lnTo>
                  <a:lnTo>
                    <a:pt x="154381" y="100480"/>
                  </a:lnTo>
                  <a:lnTo>
                    <a:pt x="163471" y="117162"/>
                  </a:lnTo>
                  <a:lnTo>
                    <a:pt x="165658" y="126876"/>
                  </a:lnTo>
                  <a:lnTo>
                    <a:pt x="177599" y="140621"/>
                  </a:lnTo>
                  <a:lnTo>
                    <a:pt x="178090" y="152575"/>
                  </a:lnTo>
                  <a:lnTo>
                    <a:pt x="178103" y="93761"/>
                  </a:lnTo>
                  <a:lnTo>
                    <a:pt x="178103" y="77179"/>
                  </a:lnTo>
                  <a:lnTo>
                    <a:pt x="181631" y="69516"/>
                  </a:lnTo>
                  <a:lnTo>
                    <a:pt x="211634" y="36222"/>
                  </a:lnTo>
                  <a:lnTo>
                    <a:pt x="216377" y="34997"/>
                  </a:lnTo>
                  <a:lnTo>
                    <a:pt x="253553" y="34034"/>
                  </a:lnTo>
                  <a:lnTo>
                    <a:pt x="256185" y="35351"/>
                  </a:lnTo>
                  <a:lnTo>
                    <a:pt x="257938" y="37552"/>
                  </a:lnTo>
                  <a:lnTo>
                    <a:pt x="261211" y="43526"/>
                  </a:lnTo>
                  <a:lnTo>
                    <a:pt x="267074" y="50590"/>
                  </a:lnTo>
                  <a:lnTo>
                    <a:pt x="274090" y="54612"/>
                  </a:lnTo>
                  <a:lnTo>
                    <a:pt x="277813" y="55685"/>
                  </a:lnTo>
                  <a:lnTo>
                    <a:pt x="280295" y="57723"/>
                  </a:lnTo>
                  <a:lnTo>
                    <a:pt x="305768" y="104786"/>
                  </a:lnTo>
                  <a:lnTo>
                    <a:pt x="308926" y="113095"/>
                  </a:lnTo>
                  <a:lnTo>
                    <a:pt x="316819" y="125210"/>
                  </a:lnTo>
                  <a:lnTo>
                    <a:pt x="319746" y="137179"/>
                  </a:lnTo>
                  <a:lnTo>
                    <a:pt x="320431" y="145130"/>
                  </a:lnTo>
                  <a:lnTo>
                    <a:pt x="324262" y="153074"/>
                  </a:lnTo>
                  <a:lnTo>
                    <a:pt x="331180" y="162633"/>
                  </a:lnTo>
                  <a:lnTo>
                    <a:pt x="332548" y="174026"/>
                  </a:lnTo>
                  <a:lnTo>
                    <a:pt x="332840" y="186592"/>
                  </a:lnTo>
                  <a:lnTo>
                    <a:pt x="334178" y="187327"/>
                  </a:lnTo>
                  <a:lnTo>
                    <a:pt x="343132" y="188604"/>
                  </a:lnTo>
                  <a:lnTo>
                    <a:pt x="344053" y="192240"/>
                  </a:lnTo>
                  <a:lnTo>
                    <a:pt x="344791" y="200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8" name="SMARTInkShape-1116"/>
            <p:cNvSpPr/>
            <p:nvPr/>
          </p:nvSpPr>
          <p:spPr>
            <a:xfrm>
              <a:off x="6810375" y="4631531"/>
              <a:ext cx="23814" cy="1"/>
            </a:xfrm>
            <a:custGeom>
              <a:avLst/>
              <a:gdLst/>
              <a:ahLst/>
              <a:cxnLst/>
              <a:rect l="0" t="0" r="0" b="0"/>
              <a:pathLst>
                <a:path w="23814" h="1">
                  <a:moveTo>
                    <a:pt x="23813"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9" name="SMARTInkShape-1117"/>
            <p:cNvSpPr/>
            <p:nvPr/>
          </p:nvSpPr>
          <p:spPr>
            <a:xfrm>
              <a:off x="6691316" y="4607719"/>
              <a:ext cx="130966" cy="166687"/>
            </a:xfrm>
            <a:custGeom>
              <a:avLst/>
              <a:gdLst/>
              <a:ahLst/>
              <a:cxnLst/>
              <a:rect l="0" t="0" r="0" b="0"/>
              <a:pathLst>
                <a:path w="130966" h="166687">
                  <a:moveTo>
                    <a:pt x="59528" y="0"/>
                  </a:moveTo>
                  <a:lnTo>
                    <a:pt x="31195" y="0"/>
                  </a:lnTo>
                  <a:lnTo>
                    <a:pt x="23564" y="3527"/>
                  </a:lnTo>
                  <a:lnTo>
                    <a:pt x="19677" y="6320"/>
                  </a:lnTo>
                  <a:lnTo>
                    <a:pt x="15358" y="12951"/>
                  </a:lnTo>
                  <a:lnTo>
                    <a:pt x="11035" y="31887"/>
                  </a:lnTo>
                  <a:lnTo>
                    <a:pt x="3855" y="43697"/>
                  </a:lnTo>
                  <a:lnTo>
                    <a:pt x="758" y="59539"/>
                  </a:lnTo>
                  <a:lnTo>
                    <a:pt x="5" y="116090"/>
                  </a:lnTo>
                  <a:lnTo>
                    <a:pt x="0" y="129207"/>
                  </a:lnTo>
                  <a:lnTo>
                    <a:pt x="1322" y="133763"/>
                  </a:lnTo>
                  <a:lnTo>
                    <a:pt x="3526" y="136800"/>
                  </a:lnTo>
                  <a:lnTo>
                    <a:pt x="6319" y="138825"/>
                  </a:lnTo>
                  <a:lnTo>
                    <a:pt x="8180" y="141498"/>
                  </a:lnTo>
                  <a:lnTo>
                    <a:pt x="12123" y="151580"/>
                  </a:lnTo>
                  <a:lnTo>
                    <a:pt x="17733" y="159091"/>
                  </a:lnTo>
                  <a:lnTo>
                    <a:pt x="24636" y="163311"/>
                  </a:lnTo>
                  <a:lnTo>
                    <a:pt x="39848" y="166021"/>
                  </a:lnTo>
                  <a:lnTo>
                    <a:pt x="99215" y="166686"/>
                  </a:lnTo>
                  <a:lnTo>
                    <a:pt x="107153" y="163158"/>
                  </a:lnTo>
                  <a:lnTo>
                    <a:pt x="129103" y="144675"/>
                  </a:lnTo>
                  <a:lnTo>
                    <a:pt x="130413" y="137088"/>
                  </a:lnTo>
                  <a:lnTo>
                    <a:pt x="130965"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0" name="SMARTInkShape-1118"/>
            <p:cNvSpPr/>
            <p:nvPr/>
          </p:nvSpPr>
          <p:spPr>
            <a:xfrm>
              <a:off x="6834191" y="4655344"/>
              <a:ext cx="47623" cy="142876"/>
            </a:xfrm>
            <a:custGeom>
              <a:avLst/>
              <a:gdLst/>
              <a:ahLst/>
              <a:cxnLst/>
              <a:rect l="0" t="0" r="0" b="0"/>
              <a:pathLst>
                <a:path w="47623" h="142876">
                  <a:moveTo>
                    <a:pt x="23809" y="23812"/>
                  </a:moveTo>
                  <a:lnTo>
                    <a:pt x="23809" y="17492"/>
                  </a:lnTo>
                  <a:lnTo>
                    <a:pt x="22487" y="15630"/>
                  </a:lnTo>
                  <a:lnTo>
                    <a:pt x="20281" y="14388"/>
                  </a:lnTo>
                  <a:lnTo>
                    <a:pt x="17488" y="13561"/>
                  </a:lnTo>
                  <a:lnTo>
                    <a:pt x="15627" y="11686"/>
                  </a:lnTo>
                  <a:lnTo>
                    <a:pt x="12048" y="533"/>
                  </a:lnTo>
                  <a:lnTo>
                    <a:pt x="0" y="0"/>
                  </a:lnTo>
                  <a:lnTo>
                    <a:pt x="6319" y="0"/>
                  </a:lnTo>
                  <a:lnTo>
                    <a:pt x="8180" y="1323"/>
                  </a:lnTo>
                  <a:lnTo>
                    <a:pt x="9421" y="3527"/>
                  </a:lnTo>
                  <a:lnTo>
                    <a:pt x="12900" y="20308"/>
                  </a:lnTo>
                  <a:lnTo>
                    <a:pt x="19988" y="31887"/>
                  </a:lnTo>
                  <a:lnTo>
                    <a:pt x="23054" y="47652"/>
                  </a:lnTo>
                  <a:lnTo>
                    <a:pt x="23807" y="107156"/>
                  </a:lnTo>
                  <a:lnTo>
                    <a:pt x="23808" y="123031"/>
                  </a:lnTo>
                  <a:lnTo>
                    <a:pt x="25131" y="125677"/>
                  </a:lnTo>
                  <a:lnTo>
                    <a:pt x="27337" y="127441"/>
                  </a:lnTo>
                  <a:lnTo>
                    <a:pt x="30130" y="128617"/>
                  </a:lnTo>
                  <a:lnTo>
                    <a:pt x="31991" y="130724"/>
                  </a:lnTo>
                  <a:lnTo>
                    <a:pt x="35225" y="141013"/>
                  </a:lnTo>
                  <a:lnTo>
                    <a:pt x="39025" y="142047"/>
                  </a:lnTo>
                  <a:lnTo>
                    <a:pt x="47622"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1" name="SMARTInkShape-1119"/>
            <p:cNvSpPr/>
            <p:nvPr/>
          </p:nvSpPr>
          <p:spPr>
            <a:xfrm>
              <a:off x="6905789" y="4643438"/>
              <a:ext cx="166525" cy="178594"/>
            </a:xfrm>
            <a:custGeom>
              <a:avLst/>
              <a:gdLst/>
              <a:ahLst/>
              <a:cxnLst/>
              <a:rect l="0" t="0" r="0" b="0"/>
              <a:pathLst>
                <a:path w="166525" h="178594">
                  <a:moveTo>
                    <a:pt x="118899" y="0"/>
                  </a:moveTo>
                  <a:lnTo>
                    <a:pt x="61822" y="0"/>
                  </a:lnTo>
                  <a:lnTo>
                    <a:pt x="57036" y="0"/>
                  </a:lnTo>
                  <a:lnTo>
                    <a:pt x="48188" y="3527"/>
                  </a:lnTo>
                  <a:lnTo>
                    <a:pt x="6122" y="41360"/>
                  </a:lnTo>
                  <a:lnTo>
                    <a:pt x="2630" y="51896"/>
                  </a:lnTo>
                  <a:lnTo>
                    <a:pt x="0" y="86865"/>
                  </a:lnTo>
                  <a:lnTo>
                    <a:pt x="3437" y="95051"/>
                  </a:lnTo>
                  <a:lnTo>
                    <a:pt x="51448" y="146842"/>
                  </a:lnTo>
                  <a:lnTo>
                    <a:pt x="75490" y="161395"/>
                  </a:lnTo>
                  <a:lnTo>
                    <a:pt x="91338" y="165119"/>
                  </a:lnTo>
                  <a:lnTo>
                    <a:pt x="110880" y="167545"/>
                  </a:lnTo>
                  <a:lnTo>
                    <a:pt x="134240" y="176877"/>
                  </a:lnTo>
                  <a:lnTo>
                    <a:pt x="166524" y="1785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2" name="SMARTInkShape-1120"/>
            <p:cNvSpPr/>
            <p:nvPr/>
          </p:nvSpPr>
          <p:spPr>
            <a:xfrm>
              <a:off x="7048500" y="4572000"/>
              <a:ext cx="83345" cy="238126"/>
            </a:xfrm>
            <a:custGeom>
              <a:avLst/>
              <a:gdLst/>
              <a:ahLst/>
              <a:cxnLst/>
              <a:rect l="0" t="0" r="0" b="0"/>
              <a:pathLst>
                <a:path w="83345" h="238126">
                  <a:moveTo>
                    <a:pt x="0" y="0"/>
                  </a:moveTo>
                  <a:lnTo>
                    <a:pt x="0" y="6321"/>
                  </a:lnTo>
                  <a:lnTo>
                    <a:pt x="3528" y="12952"/>
                  </a:lnTo>
                  <a:lnTo>
                    <a:pt x="6321" y="16572"/>
                  </a:lnTo>
                  <a:lnTo>
                    <a:pt x="9424" y="27650"/>
                  </a:lnTo>
                  <a:lnTo>
                    <a:pt x="12902" y="54500"/>
                  </a:lnTo>
                  <a:lnTo>
                    <a:pt x="19992" y="68476"/>
                  </a:lnTo>
                  <a:lnTo>
                    <a:pt x="24003" y="87464"/>
                  </a:lnTo>
                  <a:lnTo>
                    <a:pt x="44341" y="128263"/>
                  </a:lnTo>
                  <a:lnTo>
                    <a:pt x="59623" y="173416"/>
                  </a:lnTo>
                  <a:lnTo>
                    <a:pt x="67349" y="187496"/>
                  </a:lnTo>
                  <a:lnTo>
                    <a:pt x="71549" y="206514"/>
                  </a:lnTo>
                  <a:lnTo>
                    <a:pt x="80621" y="225462"/>
                  </a:lnTo>
                  <a:lnTo>
                    <a:pt x="83344"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3" name="SMARTInkShape-1121"/>
            <p:cNvSpPr/>
            <p:nvPr/>
          </p:nvSpPr>
          <p:spPr>
            <a:xfrm>
              <a:off x="7346362" y="4679201"/>
              <a:ext cx="190295" cy="166644"/>
            </a:xfrm>
            <a:custGeom>
              <a:avLst/>
              <a:gdLst/>
              <a:ahLst/>
              <a:cxnLst/>
              <a:rect l="0" t="0" r="0" b="0"/>
              <a:pathLst>
                <a:path w="190295" h="166644">
                  <a:moveTo>
                    <a:pt x="190294" y="35674"/>
                  </a:moveTo>
                  <a:lnTo>
                    <a:pt x="172557" y="35674"/>
                  </a:lnTo>
                  <a:lnTo>
                    <a:pt x="165655" y="32146"/>
                  </a:lnTo>
                  <a:lnTo>
                    <a:pt x="158177" y="27492"/>
                  </a:lnTo>
                  <a:lnTo>
                    <a:pt x="150443" y="25423"/>
                  </a:lnTo>
                  <a:lnTo>
                    <a:pt x="147852" y="23548"/>
                  </a:lnTo>
                  <a:lnTo>
                    <a:pt x="146124" y="20975"/>
                  </a:lnTo>
                  <a:lnTo>
                    <a:pt x="144973" y="17937"/>
                  </a:lnTo>
                  <a:lnTo>
                    <a:pt x="142882" y="15912"/>
                  </a:lnTo>
                  <a:lnTo>
                    <a:pt x="130678" y="10895"/>
                  </a:lnTo>
                  <a:lnTo>
                    <a:pt x="121625" y="3784"/>
                  </a:lnTo>
                  <a:lnTo>
                    <a:pt x="110563" y="1090"/>
                  </a:lnTo>
                  <a:lnTo>
                    <a:pt x="79155" y="0"/>
                  </a:lnTo>
                  <a:lnTo>
                    <a:pt x="71226" y="3503"/>
                  </a:lnTo>
                  <a:lnTo>
                    <a:pt x="31544" y="39704"/>
                  </a:lnTo>
                  <a:lnTo>
                    <a:pt x="5085" y="79553"/>
                  </a:lnTo>
                  <a:lnTo>
                    <a:pt x="259" y="113849"/>
                  </a:lnTo>
                  <a:lnTo>
                    <a:pt x="0" y="122453"/>
                  </a:lnTo>
                  <a:lnTo>
                    <a:pt x="3414" y="130687"/>
                  </a:lnTo>
                  <a:lnTo>
                    <a:pt x="16384" y="146752"/>
                  </a:lnTo>
                  <a:lnTo>
                    <a:pt x="23925" y="151187"/>
                  </a:lnTo>
                  <a:lnTo>
                    <a:pt x="31685" y="154482"/>
                  </a:lnTo>
                  <a:lnTo>
                    <a:pt x="39545" y="160356"/>
                  </a:lnTo>
                  <a:lnTo>
                    <a:pt x="50976" y="163848"/>
                  </a:lnTo>
                  <a:lnTo>
                    <a:pt x="109119" y="166594"/>
                  </a:lnTo>
                  <a:lnTo>
                    <a:pt x="163979" y="166642"/>
                  </a:lnTo>
                  <a:lnTo>
                    <a:pt x="178388" y="1666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4" name="SMARTInkShape-1122"/>
            <p:cNvSpPr/>
            <p:nvPr/>
          </p:nvSpPr>
          <p:spPr>
            <a:xfrm>
              <a:off x="7548708" y="4583906"/>
              <a:ext cx="71293" cy="250033"/>
            </a:xfrm>
            <a:custGeom>
              <a:avLst/>
              <a:gdLst/>
              <a:ahLst/>
              <a:cxnLst/>
              <a:rect l="0" t="0" r="0" b="0"/>
              <a:pathLst>
                <a:path w="71293" h="250033">
                  <a:moveTo>
                    <a:pt x="11761" y="0"/>
                  </a:moveTo>
                  <a:lnTo>
                    <a:pt x="1509" y="0"/>
                  </a:lnTo>
                  <a:lnTo>
                    <a:pt x="958" y="1323"/>
                  </a:lnTo>
                  <a:lnTo>
                    <a:pt x="0" y="16572"/>
                  </a:lnTo>
                  <a:lnTo>
                    <a:pt x="3447" y="24122"/>
                  </a:lnTo>
                  <a:lnTo>
                    <a:pt x="6218" y="27988"/>
                  </a:lnTo>
                  <a:lnTo>
                    <a:pt x="20968" y="83662"/>
                  </a:lnTo>
                  <a:lnTo>
                    <a:pt x="26395" y="107251"/>
                  </a:lnTo>
                  <a:lnTo>
                    <a:pt x="32854" y="130997"/>
                  </a:lnTo>
                  <a:lnTo>
                    <a:pt x="38296" y="154790"/>
                  </a:lnTo>
                  <a:lnTo>
                    <a:pt x="44758" y="178597"/>
                  </a:lnTo>
                  <a:lnTo>
                    <a:pt x="47593" y="193147"/>
                  </a:lnTo>
                  <a:lnTo>
                    <a:pt x="57571" y="217585"/>
                  </a:lnTo>
                  <a:lnTo>
                    <a:pt x="60350" y="234019"/>
                  </a:lnTo>
                  <a:lnTo>
                    <a:pt x="71292"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5" name="SMARTInkShape-1123"/>
            <p:cNvSpPr/>
            <p:nvPr/>
          </p:nvSpPr>
          <p:spPr>
            <a:xfrm>
              <a:off x="7608094" y="4691106"/>
              <a:ext cx="154782" cy="166645"/>
            </a:xfrm>
            <a:custGeom>
              <a:avLst/>
              <a:gdLst/>
              <a:ahLst/>
              <a:cxnLst/>
              <a:rect l="0" t="0" r="0" b="0"/>
              <a:pathLst>
                <a:path w="154782" h="166645">
                  <a:moveTo>
                    <a:pt x="0" y="11863"/>
                  </a:moveTo>
                  <a:lnTo>
                    <a:pt x="10251" y="1611"/>
                  </a:lnTo>
                  <a:lnTo>
                    <a:pt x="17737" y="447"/>
                  </a:lnTo>
                  <a:lnTo>
                    <a:pt x="33530" y="0"/>
                  </a:lnTo>
                  <a:lnTo>
                    <a:pt x="44792" y="8147"/>
                  </a:lnTo>
                  <a:lnTo>
                    <a:pt x="55899" y="12085"/>
                  </a:lnTo>
                  <a:lnTo>
                    <a:pt x="67568" y="19719"/>
                  </a:lnTo>
                  <a:lnTo>
                    <a:pt x="79404" y="23892"/>
                  </a:lnTo>
                  <a:lnTo>
                    <a:pt x="136592" y="77022"/>
                  </a:lnTo>
                  <a:lnTo>
                    <a:pt x="140083" y="84038"/>
                  </a:lnTo>
                  <a:lnTo>
                    <a:pt x="143830" y="103241"/>
                  </a:lnTo>
                  <a:lnTo>
                    <a:pt x="152226" y="119038"/>
                  </a:lnTo>
                  <a:lnTo>
                    <a:pt x="154781" y="1666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6" name="SMARTInkShape-1124"/>
            <p:cNvSpPr/>
            <p:nvPr/>
          </p:nvSpPr>
          <p:spPr>
            <a:xfrm>
              <a:off x="7858125" y="4798219"/>
              <a:ext cx="11907" cy="83345"/>
            </a:xfrm>
            <a:custGeom>
              <a:avLst/>
              <a:gdLst/>
              <a:ahLst/>
              <a:cxnLst/>
              <a:rect l="0" t="0" r="0" b="0"/>
              <a:pathLst>
                <a:path w="11907" h="83345">
                  <a:moveTo>
                    <a:pt x="0" y="0"/>
                  </a:moveTo>
                  <a:lnTo>
                    <a:pt x="0" y="39748"/>
                  </a:lnTo>
                  <a:lnTo>
                    <a:pt x="3528" y="47652"/>
                  </a:lnTo>
                  <a:lnTo>
                    <a:pt x="10251" y="57184"/>
                  </a:lnTo>
                  <a:lnTo>
                    <a:pt x="11579" y="68573"/>
                  </a:lnTo>
                  <a:lnTo>
                    <a:pt x="11906" y="83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7" name="SMARTInkShape-1125"/>
            <p:cNvSpPr/>
            <p:nvPr/>
          </p:nvSpPr>
          <p:spPr>
            <a:xfrm>
              <a:off x="7834313" y="4655344"/>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8" name="SMARTInkShape-1126"/>
            <p:cNvSpPr/>
            <p:nvPr/>
          </p:nvSpPr>
          <p:spPr>
            <a:xfrm>
              <a:off x="7989094" y="4631531"/>
              <a:ext cx="83345" cy="309564"/>
            </a:xfrm>
            <a:custGeom>
              <a:avLst/>
              <a:gdLst/>
              <a:ahLst/>
              <a:cxnLst/>
              <a:rect l="0" t="0" r="0" b="0"/>
              <a:pathLst>
                <a:path w="83345" h="309564">
                  <a:moveTo>
                    <a:pt x="0" y="0"/>
                  </a:moveTo>
                  <a:lnTo>
                    <a:pt x="0" y="58869"/>
                  </a:lnTo>
                  <a:lnTo>
                    <a:pt x="0" y="63058"/>
                  </a:lnTo>
                  <a:lnTo>
                    <a:pt x="14698" y="119355"/>
                  </a:lnTo>
                  <a:lnTo>
                    <a:pt x="39851" y="174642"/>
                  </a:lnTo>
                  <a:lnTo>
                    <a:pt x="56745" y="226955"/>
                  </a:lnTo>
                  <a:lnTo>
                    <a:pt x="59616" y="241098"/>
                  </a:lnTo>
                  <a:lnTo>
                    <a:pt x="67347" y="257821"/>
                  </a:lnTo>
                  <a:lnTo>
                    <a:pt x="72402" y="292455"/>
                  </a:lnTo>
                  <a:lnTo>
                    <a:pt x="83344"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9" name="SMARTInkShape-1127"/>
            <p:cNvSpPr/>
            <p:nvPr/>
          </p:nvSpPr>
          <p:spPr>
            <a:xfrm>
              <a:off x="8132521" y="4799602"/>
              <a:ext cx="130418" cy="153399"/>
            </a:xfrm>
            <a:custGeom>
              <a:avLst/>
              <a:gdLst/>
              <a:ahLst/>
              <a:cxnLst/>
              <a:rect l="0" t="0" r="0" b="0"/>
              <a:pathLst>
                <a:path w="130418" h="153399">
                  <a:moveTo>
                    <a:pt x="106604" y="93867"/>
                  </a:moveTo>
                  <a:lnTo>
                    <a:pt x="105282" y="74856"/>
                  </a:lnTo>
                  <a:lnTo>
                    <a:pt x="91906" y="22246"/>
                  </a:lnTo>
                  <a:lnTo>
                    <a:pt x="85519" y="9118"/>
                  </a:lnTo>
                  <a:lnTo>
                    <a:pt x="78272" y="3285"/>
                  </a:lnTo>
                  <a:lnTo>
                    <a:pt x="66753" y="0"/>
                  </a:lnTo>
                  <a:lnTo>
                    <a:pt x="62838" y="862"/>
                  </a:lnTo>
                  <a:lnTo>
                    <a:pt x="51009" y="8396"/>
                  </a:lnTo>
                  <a:lnTo>
                    <a:pt x="19290" y="38376"/>
                  </a:lnTo>
                  <a:lnTo>
                    <a:pt x="14881" y="46274"/>
                  </a:lnTo>
                  <a:lnTo>
                    <a:pt x="11599" y="54193"/>
                  </a:lnTo>
                  <a:lnTo>
                    <a:pt x="3636" y="66090"/>
                  </a:lnTo>
                  <a:lnTo>
                    <a:pt x="688" y="79316"/>
                  </a:lnTo>
                  <a:lnTo>
                    <a:pt x="0" y="92251"/>
                  </a:lnTo>
                  <a:lnTo>
                    <a:pt x="3221" y="103291"/>
                  </a:lnTo>
                  <a:lnTo>
                    <a:pt x="16068" y="121157"/>
                  </a:lnTo>
                  <a:lnTo>
                    <a:pt x="23592" y="125840"/>
                  </a:lnTo>
                  <a:lnTo>
                    <a:pt x="80690" y="147257"/>
                  </a:lnTo>
                  <a:lnTo>
                    <a:pt x="96868" y="151578"/>
                  </a:lnTo>
                  <a:lnTo>
                    <a:pt x="130417" y="153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0" name="SMARTInkShape-1128"/>
            <p:cNvSpPr/>
            <p:nvPr/>
          </p:nvSpPr>
          <p:spPr>
            <a:xfrm>
              <a:off x="8262938" y="4667250"/>
              <a:ext cx="107157" cy="321470"/>
            </a:xfrm>
            <a:custGeom>
              <a:avLst/>
              <a:gdLst/>
              <a:ahLst/>
              <a:cxnLst/>
              <a:rect l="0" t="0" r="0" b="0"/>
              <a:pathLst>
                <a:path w="107157" h="321470">
                  <a:moveTo>
                    <a:pt x="0" y="0"/>
                  </a:moveTo>
                  <a:lnTo>
                    <a:pt x="0" y="16572"/>
                  </a:lnTo>
                  <a:lnTo>
                    <a:pt x="3527" y="24122"/>
                  </a:lnTo>
                  <a:lnTo>
                    <a:pt x="20308" y="54525"/>
                  </a:lnTo>
                  <a:lnTo>
                    <a:pt x="39748" y="108065"/>
                  </a:lnTo>
                  <a:lnTo>
                    <a:pt x="65435" y="166807"/>
                  </a:lnTo>
                  <a:lnTo>
                    <a:pt x="80152" y="226234"/>
                  </a:lnTo>
                  <a:lnTo>
                    <a:pt x="93000" y="279431"/>
                  </a:lnTo>
                  <a:lnTo>
                    <a:pt x="107156"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20" name="SMARTInkShape-Group140"/>
          <p:cNvGrpSpPr/>
          <p:nvPr/>
        </p:nvGrpSpPr>
        <p:grpSpPr>
          <a:xfrm>
            <a:off x="6298468" y="4905389"/>
            <a:ext cx="1083408" cy="333362"/>
            <a:chOff x="6298468" y="4905389"/>
            <a:chExt cx="1083408" cy="333362"/>
          </a:xfrm>
        </p:grpSpPr>
        <p:sp>
          <p:nvSpPr>
            <p:cNvPr id="212" name="SMARTInkShape-1129"/>
            <p:cNvSpPr/>
            <p:nvPr/>
          </p:nvSpPr>
          <p:spPr>
            <a:xfrm>
              <a:off x="6298468" y="4905389"/>
              <a:ext cx="273783" cy="285737"/>
            </a:xfrm>
            <a:custGeom>
              <a:avLst/>
              <a:gdLst/>
              <a:ahLst/>
              <a:cxnLst/>
              <a:rect l="0" t="0" r="0" b="0"/>
              <a:pathLst>
                <a:path w="273783" h="285737">
                  <a:moveTo>
                    <a:pt x="273782" y="95236"/>
                  </a:moveTo>
                  <a:lnTo>
                    <a:pt x="262366" y="95236"/>
                  </a:lnTo>
                  <a:lnTo>
                    <a:pt x="261876" y="49770"/>
                  </a:lnTo>
                  <a:lnTo>
                    <a:pt x="240209" y="26000"/>
                  </a:lnTo>
                  <a:lnTo>
                    <a:pt x="235489" y="24777"/>
                  </a:lnTo>
                  <a:lnTo>
                    <a:pt x="232378" y="24451"/>
                  </a:lnTo>
                  <a:lnTo>
                    <a:pt x="225394" y="20561"/>
                  </a:lnTo>
                  <a:lnTo>
                    <a:pt x="217881" y="15745"/>
                  </a:lnTo>
                  <a:lnTo>
                    <a:pt x="206212" y="11711"/>
                  </a:lnTo>
                  <a:lnTo>
                    <a:pt x="194377" y="4048"/>
                  </a:lnTo>
                  <a:lnTo>
                    <a:pt x="182491" y="1189"/>
                  </a:lnTo>
                  <a:lnTo>
                    <a:pt x="132524" y="0"/>
                  </a:lnTo>
                  <a:lnTo>
                    <a:pt x="121483" y="3520"/>
                  </a:lnTo>
                  <a:lnTo>
                    <a:pt x="68648" y="39325"/>
                  </a:lnTo>
                  <a:lnTo>
                    <a:pt x="36463" y="74224"/>
                  </a:lnTo>
                  <a:lnTo>
                    <a:pt x="5261" y="126850"/>
                  </a:lnTo>
                  <a:lnTo>
                    <a:pt x="639" y="163210"/>
                  </a:lnTo>
                  <a:lnTo>
                    <a:pt x="0" y="210374"/>
                  </a:lnTo>
                  <a:lnTo>
                    <a:pt x="3494" y="222697"/>
                  </a:lnTo>
                  <a:lnTo>
                    <a:pt x="16516" y="241387"/>
                  </a:lnTo>
                  <a:lnTo>
                    <a:pt x="39688" y="265831"/>
                  </a:lnTo>
                  <a:lnTo>
                    <a:pt x="47590" y="270275"/>
                  </a:lnTo>
                  <a:lnTo>
                    <a:pt x="55513" y="273573"/>
                  </a:lnTo>
                  <a:lnTo>
                    <a:pt x="67410" y="281544"/>
                  </a:lnTo>
                  <a:lnTo>
                    <a:pt x="79314" y="284494"/>
                  </a:lnTo>
                  <a:lnTo>
                    <a:pt x="130907" y="2857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3" name="SMARTInkShape-1130"/>
            <p:cNvSpPr/>
            <p:nvPr/>
          </p:nvSpPr>
          <p:spPr>
            <a:xfrm>
              <a:off x="6441281" y="5060160"/>
              <a:ext cx="130970" cy="178591"/>
            </a:xfrm>
            <a:custGeom>
              <a:avLst/>
              <a:gdLst/>
              <a:ahLst/>
              <a:cxnLst/>
              <a:rect l="0" t="0" r="0" b="0"/>
              <a:pathLst>
                <a:path w="130970" h="178591">
                  <a:moveTo>
                    <a:pt x="0" y="11903"/>
                  </a:moveTo>
                  <a:lnTo>
                    <a:pt x="10252" y="11903"/>
                  </a:lnTo>
                  <a:lnTo>
                    <a:pt x="22013" y="1651"/>
                  </a:lnTo>
                  <a:lnTo>
                    <a:pt x="29600" y="487"/>
                  </a:lnTo>
                  <a:lnTo>
                    <a:pt x="64004" y="0"/>
                  </a:lnTo>
                  <a:lnTo>
                    <a:pt x="71663" y="3525"/>
                  </a:lnTo>
                  <a:lnTo>
                    <a:pt x="79475" y="8179"/>
                  </a:lnTo>
                  <a:lnTo>
                    <a:pt x="95270" y="11168"/>
                  </a:lnTo>
                  <a:lnTo>
                    <a:pt x="99233" y="11413"/>
                  </a:lnTo>
                  <a:lnTo>
                    <a:pt x="101874" y="12899"/>
                  </a:lnTo>
                  <a:lnTo>
                    <a:pt x="103634" y="15212"/>
                  </a:lnTo>
                  <a:lnTo>
                    <a:pt x="104809" y="18078"/>
                  </a:lnTo>
                  <a:lnTo>
                    <a:pt x="106914" y="19988"/>
                  </a:lnTo>
                  <a:lnTo>
                    <a:pt x="112782" y="22110"/>
                  </a:lnTo>
                  <a:lnTo>
                    <a:pt x="114875" y="23999"/>
                  </a:lnTo>
                  <a:lnTo>
                    <a:pt x="128241" y="47865"/>
                  </a:lnTo>
                  <a:lnTo>
                    <a:pt x="130922" y="87313"/>
                  </a:lnTo>
                  <a:lnTo>
                    <a:pt x="130969" y="146840"/>
                  </a:lnTo>
                  <a:lnTo>
                    <a:pt x="130969" y="1785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4" name="SMARTInkShape-1131"/>
            <p:cNvSpPr/>
            <p:nvPr/>
          </p:nvSpPr>
          <p:spPr>
            <a:xfrm>
              <a:off x="6441281" y="5060156"/>
              <a:ext cx="119064" cy="107158"/>
            </a:xfrm>
            <a:custGeom>
              <a:avLst/>
              <a:gdLst/>
              <a:ahLst/>
              <a:cxnLst/>
              <a:rect l="0" t="0" r="0" b="0"/>
              <a:pathLst>
                <a:path w="119064" h="107158">
                  <a:moveTo>
                    <a:pt x="0" y="107157"/>
                  </a:moveTo>
                  <a:lnTo>
                    <a:pt x="17737" y="107157"/>
                  </a:lnTo>
                  <a:lnTo>
                    <a:pt x="19763" y="105833"/>
                  </a:lnTo>
                  <a:lnTo>
                    <a:pt x="21113" y="103629"/>
                  </a:lnTo>
                  <a:lnTo>
                    <a:pt x="22013" y="100836"/>
                  </a:lnTo>
                  <a:lnTo>
                    <a:pt x="23935" y="98974"/>
                  </a:lnTo>
                  <a:lnTo>
                    <a:pt x="29600" y="96905"/>
                  </a:lnTo>
                  <a:lnTo>
                    <a:pt x="40226" y="95741"/>
                  </a:lnTo>
                  <a:lnTo>
                    <a:pt x="42693" y="94254"/>
                  </a:lnTo>
                  <a:lnTo>
                    <a:pt x="44336" y="91940"/>
                  </a:lnTo>
                  <a:lnTo>
                    <a:pt x="45433" y="89075"/>
                  </a:lnTo>
                  <a:lnTo>
                    <a:pt x="47487" y="87165"/>
                  </a:lnTo>
                  <a:lnTo>
                    <a:pt x="53296" y="85042"/>
                  </a:lnTo>
                  <a:lnTo>
                    <a:pt x="69236" y="83493"/>
                  </a:lnTo>
                  <a:lnTo>
                    <a:pt x="69970" y="82120"/>
                  </a:lnTo>
                  <a:lnTo>
                    <a:pt x="70785" y="77068"/>
                  </a:lnTo>
                  <a:lnTo>
                    <a:pt x="72325" y="75191"/>
                  </a:lnTo>
                  <a:lnTo>
                    <a:pt x="83525" y="70444"/>
                  </a:lnTo>
                  <a:lnTo>
                    <a:pt x="105455" y="49324"/>
                  </a:lnTo>
                  <a:lnTo>
                    <a:pt x="106653" y="41808"/>
                  </a:lnTo>
                  <a:lnTo>
                    <a:pt x="108143" y="39778"/>
                  </a:lnTo>
                  <a:lnTo>
                    <a:pt x="113327" y="37524"/>
                  </a:lnTo>
                  <a:lnTo>
                    <a:pt x="115239" y="35599"/>
                  </a:lnTo>
                  <a:lnTo>
                    <a:pt x="118559" y="25626"/>
                  </a:lnTo>
                  <a:lnTo>
                    <a:pt x="1190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5" name="SMARTInkShape-1132"/>
            <p:cNvSpPr/>
            <p:nvPr/>
          </p:nvSpPr>
          <p:spPr>
            <a:xfrm>
              <a:off x="6643731" y="4953048"/>
              <a:ext cx="154739" cy="261890"/>
            </a:xfrm>
            <a:custGeom>
              <a:avLst/>
              <a:gdLst/>
              <a:ahLst/>
              <a:cxnLst/>
              <a:rect l="0" t="0" r="0" b="0"/>
              <a:pathLst>
                <a:path w="154739" h="261890">
                  <a:moveTo>
                    <a:pt x="11863" y="95202"/>
                  </a:moveTo>
                  <a:lnTo>
                    <a:pt x="11863" y="112939"/>
                  </a:lnTo>
                  <a:lnTo>
                    <a:pt x="10540" y="114964"/>
                  </a:lnTo>
                  <a:lnTo>
                    <a:pt x="8335" y="116315"/>
                  </a:lnTo>
                  <a:lnTo>
                    <a:pt x="5542" y="117215"/>
                  </a:lnTo>
                  <a:lnTo>
                    <a:pt x="5003" y="119137"/>
                  </a:lnTo>
                  <a:lnTo>
                    <a:pt x="10698" y="135428"/>
                  </a:lnTo>
                  <a:lnTo>
                    <a:pt x="11518" y="146956"/>
                  </a:lnTo>
                  <a:lnTo>
                    <a:pt x="15238" y="154804"/>
                  </a:lnTo>
                  <a:lnTo>
                    <a:pt x="19977" y="162703"/>
                  </a:lnTo>
                  <a:lnTo>
                    <a:pt x="23020" y="178552"/>
                  </a:lnTo>
                  <a:lnTo>
                    <a:pt x="23767" y="234885"/>
                  </a:lnTo>
                  <a:lnTo>
                    <a:pt x="23769" y="261202"/>
                  </a:lnTo>
                  <a:lnTo>
                    <a:pt x="35663" y="261889"/>
                  </a:lnTo>
                  <a:lnTo>
                    <a:pt x="29352" y="255568"/>
                  </a:lnTo>
                  <a:lnTo>
                    <a:pt x="26250" y="248938"/>
                  </a:lnTo>
                  <a:lnTo>
                    <a:pt x="22454" y="206227"/>
                  </a:lnTo>
                  <a:lnTo>
                    <a:pt x="14347" y="190432"/>
                  </a:lnTo>
                  <a:lnTo>
                    <a:pt x="10636" y="158701"/>
                  </a:lnTo>
                  <a:lnTo>
                    <a:pt x="2458" y="142827"/>
                  </a:lnTo>
                  <a:lnTo>
                    <a:pt x="0" y="92888"/>
                  </a:lnTo>
                  <a:lnTo>
                    <a:pt x="3504" y="84032"/>
                  </a:lnTo>
                  <a:lnTo>
                    <a:pt x="6289" y="79818"/>
                  </a:lnTo>
                  <a:lnTo>
                    <a:pt x="14656" y="50124"/>
                  </a:lnTo>
                  <a:lnTo>
                    <a:pt x="40183" y="19350"/>
                  </a:lnTo>
                  <a:lnTo>
                    <a:pt x="47821" y="15188"/>
                  </a:lnTo>
                  <a:lnTo>
                    <a:pt x="55626" y="12015"/>
                  </a:lnTo>
                  <a:lnTo>
                    <a:pt x="67457" y="4115"/>
                  </a:lnTo>
                  <a:lnTo>
                    <a:pt x="80953" y="500"/>
                  </a:lnTo>
                  <a:lnTo>
                    <a:pt x="99666" y="0"/>
                  </a:lnTo>
                  <a:lnTo>
                    <a:pt x="107331" y="3502"/>
                  </a:lnTo>
                  <a:lnTo>
                    <a:pt x="115147" y="8144"/>
                  </a:lnTo>
                  <a:lnTo>
                    <a:pt x="128586" y="11369"/>
                  </a:lnTo>
                  <a:lnTo>
                    <a:pt x="129366" y="12855"/>
                  </a:lnTo>
                  <a:lnTo>
                    <a:pt x="130232" y="18034"/>
                  </a:lnTo>
                  <a:lnTo>
                    <a:pt x="140258" y="35961"/>
                  </a:lnTo>
                  <a:lnTo>
                    <a:pt x="144054" y="56629"/>
                  </a:lnTo>
                  <a:lnTo>
                    <a:pt x="154738" y="71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6" name="SMARTInkShape-1133"/>
            <p:cNvSpPr/>
            <p:nvPr/>
          </p:nvSpPr>
          <p:spPr>
            <a:xfrm>
              <a:off x="6822283" y="5013035"/>
              <a:ext cx="166687" cy="213810"/>
            </a:xfrm>
            <a:custGeom>
              <a:avLst/>
              <a:gdLst/>
              <a:ahLst/>
              <a:cxnLst/>
              <a:rect l="0" t="0" r="0" b="0"/>
              <a:pathLst>
                <a:path w="166687" h="213810">
                  <a:moveTo>
                    <a:pt x="11905" y="82840"/>
                  </a:moveTo>
                  <a:lnTo>
                    <a:pt x="63546" y="82840"/>
                  </a:lnTo>
                  <a:lnTo>
                    <a:pt x="71457" y="86368"/>
                  </a:lnTo>
                  <a:lnTo>
                    <a:pt x="79383" y="91022"/>
                  </a:lnTo>
                  <a:lnTo>
                    <a:pt x="95250" y="94010"/>
                  </a:lnTo>
                  <a:lnTo>
                    <a:pt x="128615" y="94733"/>
                  </a:lnTo>
                  <a:lnTo>
                    <a:pt x="142321" y="106162"/>
                  </a:lnTo>
                  <a:lnTo>
                    <a:pt x="154735" y="94788"/>
                  </a:lnTo>
                  <a:lnTo>
                    <a:pt x="144524" y="84499"/>
                  </a:lnTo>
                  <a:lnTo>
                    <a:pt x="143019" y="72734"/>
                  </a:lnTo>
                  <a:lnTo>
                    <a:pt x="142917" y="65147"/>
                  </a:lnTo>
                  <a:lnTo>
                    <a:pt x="141579" y="63107"/>
                  </a:lnTo>
                  <a:lnTo>
                    <a:pt x="139365" y="61747"/>
                  </a:lnTo>
                  <a:lnTo>
                    <a:pt x="136565" y="60841"/>
                  </a:lnTo>
                  <a:lnTo>
                    <a:pt x="134699" y="58913"/>
                  </a:lnTo>
                  <a:lnTo>
                    <a:pt x="132626" y="53244"/>
                  </a:lnTo>
                  <a:lnTo>
                    <a:pt x="131458" y="42615"/>
                  </a:lnTo>
                  <a:lnTo>
                    <a:pt x="129972" y="40148"/>
                  </a:lnTo>
                  <a:lnTo>
                    <a:pt x="127658" y="38504"/>
                  </a:lnTo>
                  <a:lnTo>
                    <a:pt x="124792" y="37407"/>
                  </a:lnTo>
                  <a:lnTo>
                    <a:pt x="122881" y="35354"/>
                  </a:lnTo>
                  <a:lnTo>
                    <a:pt x="120759" y="29544"/>
                  </a:lnTo>
                  <a:lnTo>
                    <a:pt x="118870" y="27465"/>
                  </a:lnTo>
                  <a:lnTo>
                    <a:pt x="113243" y="25156"/>
                  </a:lnTo>
                  <a:lnTo>
                    <a:pt x="111213" y="23217"/>
                  </a:lnTo>
                  <a:lnTo>
                    <a:pt x="108958" y="17536"/>
                  </a:lnTo>
                  <a:lnTo>
                    <a:pt x="107034" y="15491"/>
                  </a:lnTo>
                  <a:lnTo>
                    <a:pt x="101368" y="13220"/>
                  </a:lnTo>
                  <a:lnTo>
                    <a:pt x="90741" y="11941"/>
                  </a:lnTo>
                  <a:lnTo>
                    <a:pt x="88275" y="10439"/>
                  </a:lnTo>
                  <a:lnTo>
                    <a:pt x="86631" y="8114"/>
                  </a:lnTo>
                  <a:lnTo>
                    <a:pt x="85534" y="5241"/>
                  </a:lnTo>
                  <a:lnTo>
                    <a:pt x="83481" y="3326"/>
                  </a:lnTo>
                  <a:lnTo>
                    <a:pt x="77671" y="1198"/>
                  </a:lnTo>
                  <a:lnTo>
                    <a:pt x="66963" y="0"/>
                  </a:lnTo>
                  <a:lnTo>
                    <a:pt x="59305" y="3248"/>
                  </a:lnTo>
                  <a:lnTo>
                    <a:pt x="51492" y="7778"/>
                  </a:lnTo>
                  <a:lnTo>
                    <a:pt x="38056" y="10925"/>
                  </a:lnTo>
                  <a:lnTo>
                    <a:pt x="26674" y="19491"/>
                  </a:lnTo>
                  <a:lnTo>
                    <a:pt x="19351" y="21612"/>
                  </a:lnTo>
                  <a:lnTo>
                    <a:pt x="16869" y="23501"/>
                  </a:lnTo>
                  <a:lnTo>
                    <a:pt x="2772" y="47365"/>
                  </a:lnTo>
                  <a:lnTo>
                    <a:pt x="107" y="89684"/>
                  </a:lnTo>
                  <a:lnTo>
                    <a:pt x="0" y="134421"/>
                  </a:lnTo>
                  <a:lnTo>
                    <a:pt x="3527" y="142365"/>
                  </a:lnTo>
                  <a:lnTo>
                    <a:pt x="8181" y="150306"/>
                  </a:lnTo>
                  <a:lnTo>
                    <a:pt x="10250" y="158245"/>
                  </a:lnTo>
                  <a:lnTo>
                    <a:pt x="18224" y="166183"/>
                  </a:lnTo>
                  <a:lnTo>
                    <a:pt x="27942" y="174121"/>
                  </a:lnTo>
                  <a:lnTo>
                    <a:pt x="34736" y="184705"/>
                  </a:lnTo>
                  <a:lnTo>
                    <a:pt x="59705" y="199110"/>
                  </a:lnTo>
                  <a:lnTo>
                    <a:pt x="91286" y="201793"/>
                  </a:lnTo>
                  <a:lnTo>
                    <a:pt x="99220" y="201854"/>
                  </a:lnTo>
                  <a:lnTo>
                    <a:pt x="107156" y="205408"/>
                  </a:lnTo>
                  <a:lnTo>
                    <a:pt x="115092" y="210075"/>
                  </a:lnTo>
                  <a:lnTo>
                    <a:pt x="130967" y="213071"/>
                  </a:lnTo>
                  <a:lnTo>
                    <a:pt x="166686" y="213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7" name="SMARTInkShape-1134"/>
            <p:cNvSpPr/>
            <p:nvPr/>
          </p:nvSpPr>
          <p:spPr>
            <a:xfrm>
              <a:off x="7025235" y="5036834"/>
              <a:ext cx="189954" cy="190007"/>
            </a:xfrm>
            <a:custGeom>
              <a:avLst/>
              <a:gdLst/>
              <a:ahLst/>
              <a:cxnLst/>
              <a:rect l="0" t="0" r="0" b="0"/>
              <a:pathLst>
                <a:path w="189954" h="190007">
                  <a:moveTo>
                    <a:pt x="118515" y="11416"/>
                  </a:moveTo>
                  <a:lnTo>
                    <a:pt x="108264" y="1165"/>
                  </a:lnTo>
                  <a:lnTo>
                    <a:pt x="88137" y="0"/>
                  </a:lnTo>
                  <a:lnTo>
                    <a:pt x="75028" y="3255"/>
                  </a:lnTo>
                  <a:lnTo>
                    <a:pt x="60210" y="8998"/>
                  </a:lnTo>
                  <a:lnTo>
                    <a:pt x="55832" y="9804"/>
                  </a:lnTo>
                  <a:lnTo>
                    <a:pt x="47441" y="14227"/>
                  </a:lnTo>
                  <a:lnTo>
                    <a:pt x="29568" y="29110"/>
                  </a:lnTo>
                  <a:lnTo>
                    <a:pt x="16327" y="51708"/>
                  </a:lnTo>
                  <a:lnTo>
                    <a:pt x="274" y="105872"/>
                  </a:lnTo>
                  <a:lnTo>
                    <a:pt x="0" y="110105"/>
                  </a:lnTo>
                  <a:lnTo>
                    <a:pt x="3224" y="118337"/>
                  </a:lnTo>
                  <a:lnTo>
                    <a:pt x="7743" y="126405"/>
                  </a:lnTo>
                  <a:lnTo>
                    <a:pt x="10644" y="142364"/>
                  </a:lnTo>
                  <a:lnTo>
                    <a:pt x="10883" y="146340"/>
                  </a:lnTo>
                  <a:lnTo>
                    <a:pt x="14676" y="154285"/>
                  </a:lnTo>
                  <a:lnTo>
                    <a:pt x="27889" y="170164"/>
                  </a:lnTo>
                  <a:lnTo>
                    <a:pt x="35463" y="174575"/>
                  </a:lnTo>
                  <a:lnTo>
                    <a:pt x="43238" y="177858"/>
                  </a:lnTo>
                  <a:lnTo>
                    <a:pt x="55054" y="185822"/>
                  </a:lnTo>
                  <a:lnTo>
                    <a:pt x="66933" y="188769"/>
                  </a:lnTo>
                  <a:lnTo>
                    <a:pt x="110722" y="190006"/>
                  </a:lnTo>
                  <a:lnTo>
                    <a:pt x="113320" y="188684"/>
                  </a:lnTo>
                  <a:lnTo>
                    <a:pt x="115052" y="186481"/>
                  </a:lnTo>
                  <a:lnTo>
                    <a:pt x="116207" y="183688"/>
                  </a:lnTo>
                  <a:lnTo>
                    <a:pt x="118299" y="181827"/>
                  </a:lnTo>
                  <a:lnTo>
                    <a:pt x="124152" y="179758"/>
                  </a:lnTo>
                  <a:lnTo>
                    <a:pt x="126242" y="177884"/>
                  </a:lnTo>
                  <a:lnTo>
                    <a:pt x="131378" y="166075"/>
                  </a:lnTo>
                  <a:lnTo>
                    <a:pt x="138495" y="157047"/>
                  </a:lnTo>
                  <a:lnTo>
                    <a:pt x="141192" y="145995"/>
                  </a:lnTo>
                  <a:lnTo>
                    <a:pt x="142178" y="126462"/>
                  </a:lnTo>
                  <a:lnTo>
                    <a:pt x="145789" y="118551"/>
                  </a:lnTo>
                  <a:lnTo>
                    <a:pt x="152566" y="109014"/>
                  </a:lnTo>
                  <a:lnTo>
                    <a:pt x="153904" y="97624"/>
                  </a:lnTo>
                  <a:lnTo>
                    <a:pt x="154230" y="65310"/>
                  </a:lnTo>
                  <a:lnTo>
                    <a:pt x="150705" y="58299"/>
                  </a:lnTo>
                  <a:lnTo>
                    <a:pt x="143982" y="49340"/>
                  </a:lnTo>
                  <a:lnTo>
                    <a:pt x="142473" y="37077"/>
                  </a:lnTo>
                  <a:lnTo>
                    <a:pt x="143748" y="36461"/>
                  </a:lnTo>
                  <a:lnTo>
                    <a:pt x="154230" y="35229"/>
                  </a:lnTo>
                  <a:lnTo>
                    <a:pt x="154234" y="90891"/>
                  </a:lnTo>
                  <a:lnTo>
                    <a:pt x="154234" y="98773"/>
                  </a:lnTo>
                  <a:lnTo>
                    <a:pt x="157761" y="106686"/>
                  </a:lnTo>
                  <a:lnTo>
                    <a:pt x="162416" y="114613"/>
                  </a:lnTo>
                  <a:lnTo>
                    <a:pt x="164485" y="122545"/>
                  </a:lnTo>
                  <a:lnTo>
                    <a:pt x="166360" y="125189"/>
                  </a:lnTo>
                  <a:lnTo>
                    <a:pt x="168932" y="126952"/>
                  </a:lnTo>
                  <a:lnTo>
                    <a:pt x="171971" y="128127"/>
                  </a:lnTo>
                  <a:lnTo>
                    <a:pt x="173996" y="130234"/>
                  </a:lnTo>
                  <a:lnTo>
                    <a:pt x="176246" y="136103"/>
                  </a:lnTo>
                  <a:lnTo>
                    <a:pt x="178169" y="138197"/>
                  </a:lnTo>
                  <a:lnTo>
                    <a:pt x="183833" y="140524"/>
                  </a:lnTo>
                  <a:lnTo>
                    <a:pt x="185873" y="142467"/>
                  </a:lnTo>
                  <a:lnTo>
                    <a:pt x="189953" y="1542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8" name="SMARTInkShape-1135"/>
            <p:cNvSpPr/>
            <p:nvPr/>
          </p:nvSpPr>
          <p:spPr>
            <a:xfrm>
              <a:off x="7286625" y="4964906"/>
              <a:ext cx="47626" cy="250033"/>
            </a:xfrm>
            <a:custGeom>
              <a:avLst/>
              <a:gdLst/>
              <a:ahLst/>
              <a:cxnLst/>
              <a:rect l="0" t="0" r="0" b="0"/>
              <a:pathLst>
                <a:path w="47626" h="250033">
                  <a:moveTo>
                    <a:pt x="0" y="0"/>
                  </a:moveTo>
                  <a:lnTo>
                    <a:pt x="0" y="57933"/>
                  </a:lnTo>
                  <a:lnTo>
                    <a:pt x="1323" y="79598"/>
                  </a:lnTo>
                  <a:lnTo>
                    <a:pt x="19762" y="134828"/>
                  </a:lnTo>
                  <a:lnTo>
                    <a:pt x="23457" y="170543"/>
                  </a:lnTo>
                  <a:lnTo>
                    <a:pt x="23654" y="180749"/>
                  </a:lnTo>
                  <a:lnTo>
                    <a:pt x="27270" y="189694"/>
                  </a:lnTo>
                  <a:lnTo>
                    <a:pt x="31964" y="198080"/>
                  </a:lnTo>
                  <a:lnTo>
                    <a:pt x="34978" y="214242"/>
                  </a:lnTo>
                  <a:lnTo>
                    <a:pt x="35572" y="230173"/>
                  </a:lnTo>
                  <a:lnTo>
                    <a:pt x="39182" y="238119"/>
                  </a:lnTo>
                  <a:lnTo>
                    <a:pt x="47625"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9" name="SMARTInkShape-1136"/>
            <p:cNvSpPr/>
            <p:nvPr/>
          </p:nvSpPr>
          <p:spPr>
            <a:xfrm>
              <a:off x="7274719" y="5072063"/>
              <a:ext cx="107157" cy="1"/>
            </a:xfrm>
            <a:custGeom>
              <a:avLst/>
              <a:gdLst/>
              <a:ahLst/>
              <a:cxnLst/>
              <a:rect l="0" t="0" r="0" b="0"/>
              <a:pathLst>
                <a:path w="107157" h="1">
                  <a:moveTo>
                    <a:pt x="0" y="0"/>
                  </a:moveTo>
                  <a:lnTo>
                    <a:pt x="55891" y="0"/>
                  </a:lnTo>
                  <a:lnTo>
                    <a:pt x="10715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25" name="SMARTInkShape-Group141"/>
          <p:cNvGrpSpPr/>
          <p:nvPr/>
        </p:nvGrpSpPr>
        <p:grpSpPr>
          <a:xfrm>
            <a:off x="7584281" y="5024438"/>
            <a:ext cx="642779" cy="471066"/>
            <a:chOff x="7584281" y="5024438"/>
            <a:chExt cx="642779" cy="471066"/>
          </a:xfrm>
        </p:grpSpPr>
        <p:sp>
          <p:nvSpPr>
            <p:cNvPr id="221" name="SMARTInkShape-1137"/>
            <p:cNvSpPr/>
            <p:nvPr/>
          </p:nvSpPr>
          <p:spPr>
            <a:xfrm>
              <a:off x="7584281" y="5024438"/>
              <a:ext cx="189997" cy="226219"/>
            </a:xfrm>
            <a:custGeom>
              <a:avLst/>
              <a:gdLst/>
              <a:ahLst/>
              <a:cxnLst/>
              <a:rect l="0" t="0" r="0" b="0"/>
              <a:pathLst>
                <a:path w="189997" h="226219">
                  <a:moveTo>
                    <a:pt x="0" y="0"/>
                  </a:moveTo>
                  <a:lnTo>
                    <a:pt x="0" y="58868"/>
                  </a:lnTo>
                  <a:lnTo>
                    <a:pt x="0" y="112685"/>
                  </a:lnTo>
                  <a:lnTo>
                    <a:pt x="0" y="170477"/>
                  </a:lnTo>
                  <a:lnTo>
                    <a:pt x="0" y="195961"/>
                  </a:lnTo>
                  <a:lnTo>
                    <a:pt x="3528" y="203069"/>
                  </a:lnTo>
                  <a:lnTo>
                    <a:pt x="11761" y="214117"/>
                  </a:lnTo>
                  <a:lnTo>
                    <a:pt x="23811" y="214312"/>
                  </a:lnTo>
                  <a:lnTo>
                    <a:pt x="23812" y="207991"/>
                  </a:lnTo>
                  <a:lnTo>
                    <a:pt x="22490" y="206130"/>
                  </a:lnTo>
                  <a:lnTo>
                    <a:pt x="20284" y="204888"/>
                  </a:lnTo>
                  <a:lnTo>
                    <a:pt x="17492" y="204061"/>
                  </a:lnTo>
                  <a:lnTo>
                    <a:pt x="15630" y="202186"/>
                  </a:lnTo>
                  <a:lnTo>
                    <a:pt x="12397" y="192299"/>
                  </a:lnTo>
                  <a:lnTo>
                    <a:pt x="11907" y="138369"/>
                  </a:lnTo>
                  <a:lnTo>
                    <a:pt x="10584" y="135902"/>
                  </a:lnTo>
                  <a:lnTo>
                    <a:pt x="8379" y="134258"/>
                  </a:lnTo>
                  <a:lnTo>
                    <a:pt x="5586" y="133161"/>
                  </a:lnTo>
                  <a:lnTo>
                    <a:pt x="3724" y="131107"/>
                  </a:lnTo>
                  <a:lnTo>
                    <a:pt x="491" y="120910"/>
                  </a:lnTo>
                  <a:lnTo>
                    <a:pt x="0" y="83344"/>
                  </a:lnTo>
                  <a:lnTo>
                    <a:pt x="11416" y="83343"/>
                  </a:lnTo>
                  <a:lnTo>
                    <a:pt x="142" y="83343"/>
                  </a:lnTo>
                  <a:lnTo>
                    <a:pt x="0" y="119061"/>
                  </a:lnTo>
                  <a:lnTo>
                    <a:pt x="0" y="100878"/>
                  </a:lnTo>
                  <a:lnTo>
                    <a:pt x="1323" y="99002"/>
                  </a:lnTo>
                  <a:lnTo>
                    <a:pt x="3528" y="97751"/>
                  </a:lnTo>
                  <a:lnTo>
                    <a:pt x="10252" y="95744"/>
                  </a:lnTo>
                  <a:lnTo>
                    <a:pt x="11171" y="91942"/>
                  </a:lnTo>
                  <a:lnTo>
                    <a:pt x="11416" y="89075"/>
                  </a:lnTo>
                  <a:lnTo>
                    <a:pt x="12903" y="87165"/>
                  </a:lnTo>
                  <a:lnTo>
                    <a:pt x="18081" y="85042"/>
                  </a:lnTo>
                  <a:lnTo>
                    <a:pt x="19992" y="83153"/>
                  </a:lnTo>
                  <a:lnTo>
                    <a:pt x="22114" y="77526"/>
                  </a:lnTo>
                  <a:lnTo>
                    <a:pt x="24003" y="75496"/>
                  </a:lnTo>
                  <a:lnTo>
                    <a:pt x="47489" y="60740"/>
                  </a:lnTo>
                  <a:lnTo>
                    <a:pt x="53297" y="60068"/>
                  </a:lnTo>
                  <a:lnTo>
                    <a:pt x="60288" y="56241"/>
                  </a:lnTo>
                  <a:lnTo>
                    <a:pt x="67805" y="51454"/>
                  </a:lnTo>
                  <a:lnTo>
                    <a:pt x="83411" y="48381"/>
                  </a:lnTo>
                  <a:lnTo>
                    <a:pt x="111129" y="47669"/>
                  </a:lnTo>
                  <a:lnTo>
                    <a:pt x="113773" y="48977"/>
                  </a:lnTo>
                  <a:lnTo>
                    <a:pt x="115537" y="51172"/>
                  </a:lnTo>
                  <a:lnTo>
                    <a:pt x="116712" y="53958"/>
                  </a:lnTo>
                  <a:lnTo>
                    <a:pt x="118819" y="55816"/>
                  </a:lnTo>
                  <a:lnTo>
                    <a:pt x="131705" y="62325"/>
                  </a:lnTo>
                  <a:lnTo>
                    <a:pt x="139234" y="67387"/>
                  </a:lnTo>
                  <a:lnTo>
                    <a:pt x="146989" y="69637"/>
                  </a:lnTo>
                  <a:lnTo>
                    <a:pt x="149586" y="71559"/>
                  </a:lnTo>
                  <a:lnTo>
                    <a:pt x="151318" y="74165"/>
                  </a:lnTo>
                  <a:lnTo>
                    <a:pt x="152473" y="77224"/>
                  </a:lnTo>
                  <a:lnTo>
                    <a:pt x="154565" y="79264"/>
                  </a:lnTo>
                  <a:lnTo>
                    <a:pt x="160418" y="81531"/>
                  </a:lnTo>
                  <a:lnTo>
                    <a:pt x="162508" y="83458"/>
                  </a:lnTo>
                  <a:lnTo>
                    <a:pt x="175867" y="107394"/>
                  </a:lnTo>
                  <a:lnTo>
                    <a:pt x="178055" y="116757"/>
                  </a:lnTo>
                  <a:lnTo>
                    <a:pt x="186670" y="128112"/>
                  </a:lnTo>
                  <a:lnTo>
                    <a:pt x="189365" y="139235"/>
                  </a:lnTo>
                  <a:lnTo>
                    <a:pt x="189996" y="146990"/>
                  </a:lnTo>
                  <a:lnTo>
                    <a:pt x="186749" y="154846"/>
                  </a:lnTo>
                  <a:lnTo>
                    <a:pt x="182219" y="162747"/>
                  </a:lnTo>
                  <a:lnTo>
                    <a:pt x="179309" y="178599"/>
                  </a:lnTo>
                  <a:lnTo>
                    <a:pt x="179071" y="182566"/>
                  </a:lnTo>
                  <a:lnTo>
                    <a:pt x="177589" y="185210"/>
                  </a:lnTo>
                  <a:lnTo>
                    <a:pt x="175279" y="186973"/>
                  </a:lnTo>
                  <a:lnTo>
                    <a:pt x="172415" y="188148"/>
                  </a:lnTo>
                  <a:lnTo>
                    <a:pt x="170506" y="190255"/>
                  </a:lnTo>
                  <a:lnTo>
                    <a:pt x="163914" y="203142"/>
                  </a:lnTo>
                  <a:lnTo>
                    <a:pt x="160870" y="206865"/>
                  </a:lnTo>
                  <a:lnTo>
                    <a:pt x="153960" y="211002"/>
                  </a:lnTo>
                  <a:lnTo>
                    <a:pt x="134830" y="215199"/>
                  </a:lnTo>
                  <a:lnTo>
                    <a:pt x="122999" y="222366"/>
                  </a:lnTo>
                  <a:lnTo>
                    <a:pt x="109504" y="225711"/>
                  </a:lnTo>
                  <a:lnTo>
                    <a:pt x="59532" y="226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2" name="SMARTInkShape-1138"/>
            <p:cNvSpPr/>
            <p:nvPr/>
          </p:nvSpPr>
          <p:spPr>
            <a:xfrm>
              <a:off x="7859780" y="5119688"/>
              <a:ext cx="10252" cy="130969"/>
            </a:xfrm>
            <a:custGeom>
              <a:avLst/>
              <a:gdLst/>
              <a:ahLst/>
              <a:cxnLst/>
              <a:rect l="0" t="0" r="0" b="0"/>
              <a:pathLst>
                <a:path w="10252" h="130969">
                  <a:moveTo>
                    <a:pt x="10251" y="0"/>
                  </a:moveTo>
                  <a:lnTo>
                    <a:pt x="10251" y="6320"/>
                  </a:lnTo>
                  <a:lnTo>
                    <a:pt x="8929" y="8182"/>
                  </a:lnTo>
                  <a:lnTo>
                    <a:pt x="6724" y="9423"/>
                  </a:lnTo>
                  <a:lnTo>
                    <a:pt x="3931" y="10251"/>
                  </a:lnTo>
                  <a:lnTo>
                    <a:pt x="2069" y="12126"/>
                  </a:lnTo>
                  <a:lnTo>
                    <a:pt x="0" y="17736"/>
                  </a:lnTo>
                  <a:lnTo>
                    <a:pt x="771" y="21084"/>
                  </a:lnTo>
                  <a:lnTo>
                    <a:pt x="7987" y="35964"/>
                  </a:lnTo>
                  <a:lnTo>
                    <a:pt x="10249" y="95005"/>
                  </a:lnTo>
                  <a:lnTo>
                    <a:pt x="10251" y="1309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3" name="SMARTInkShape-1139"/>
            <p:cNvSpPr/>
            <p:nvPr/>
          </p:nvSpPr>
          <p:spPr>
            <a:xfrm>
              <a:off x="7858125" y="5036344"/>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4" name="SMARTInkShape-1140"/>
            <p:cNvSpPr/>
            <p:nvPr/>
          </p:nvSpPr>
          <p:spPr>
            <a:xfrm>
              <a:off x="7970793" y="5077468"/>
              <a:ext cx="256267" cy="418036"/>
            </a:xfrm>
            <a:custGeom>
              <a:avLst/>
              <a:gdLst/>
              <a:ahLst/>
              <a:cxnLst/>
              <a:rect l="0" t="0" r="0" b="0"/>
              <a:pathLst>
                <a:path w="256267" h="418036">
                  <a:moveTo>
                    <a:pt x="161176" y="66032"/>
                  </a:moveTo>
                  <a:lnTo>
                    <a:pt x="161176" y="59711"/>
                  </a:lnTo>
                  <a:lnTo>
                    <a:pt x="157648" y="53080"/>
                  </a:lnTo>
                  <a:lnTo>
                    <a:pt x="150924" y="44365"/>
                  </a:lnTo>
                  <a:lnTo>
                    <a:pt x="149760" y="36535"/>
                  </a:lnTo>
                  <a:lnTo>
                    <a:pt x="148273" y="34461"/>
                  </a:lnTo>
                  <a:lnTo>
                    <a:pt x="145960" y="33079"/>
                  </a:lnTo>
                  <a:lnTo>
                    <a:pt x="143095" y="32157"/>
                  </a:lnTo>
                  <a:lnTo>
                    <a:pt x="141184" y="30219"/>
                  </a:lnTo>
                  <a:lnTo>
                    <a:pt x="139062" y="24538"/>
                  </a:lnTo>
                  <a:lnTo>
                    <a:pt x="137173" y="22495"/>
                  </a:lnTo>
                  <a:lnTo>
                    <a:pt x="131546" y="20224"/>
                  </a:lnTo>
                  <a:lnTo>
                    <a:pt x="129516" y="18295"/>
                  </a:lnTo>
                  <a:lnTo>
                    <a:pt x="127261" y="12625"/>
                  </a:lnTo>
                  <a:lnTo>
                    <a:pt x="125337" y="10583"/>
                  </a:lnTo>
                  <a:lnTo>
                    <a:pt x="109044" y="718"/>
                  </a:lnTo>
                  <a:lnTo>
                    <a:pt x="103931" y="0"/>
                  </a:lnTo>
                  <a:lnTo>
                    <a:pt x="70966" y="7079"/>
                  </a:lnTo>
                  <a:lnTo>
                    <a:pt x="50192" y="22974"/>
                  </a:lnTo>
                  <a:lnTo>
                    <a:pt x="22278" y="51515"/>
                  </a:lnTo>
                  <a:lnTo>
                    <a:pt x="11689" y="70256"/>
                  </a:lnTo>
                  <a:lnTo>
                    <a:pt x="0" y="105638"/>
                  </a:lnTo>
                  <a:lnTo>
                    <a:pt x="6982" y="141328"/>
                  </a:lnTo>
                  <a:lnTo>
                    <a:pt x="15682" y="156104"/>
                  </a:lnTo>
                  <a:lnTo>
                    <a:pt x="34354" y="176998"/>
                  </a:lnTo>
                  <a:lnTo>
                    <a:pt x="45721" y="181496"/>
                  </a:lnTo>
                  <a:lnTo>
                    <a:pt x="58269" y="184818"/>
                  </a:lnTo>
                  <a:lnTo>
                    <a:pt x="74093" y="192803"/>
                  </a:lnTo>
                  <a:lnTo>
                    <a:pt x="87635" y="195135"/>
                  </a:lnTo>
                  <a:lnTo>
                    <a:pt x="147005" y="185536"/>
                  </a:lnTo>
                  <a:lnTo>
                    <a:pt x="158405" y="181763"/>
                  </a:lnTo>
                  <a:lnTo>
                    <a:pt x="184745" y="160990"/>
                  </a:lnTo>
                  <a:lnTo>
                    <a:pt x="203477" y="141400"/>
                  </a:lnTo>
                  <a:lnTo>
                    <a:pt x="206435" y="133484"/>
                  </a:lnTo>
                  <a:lnTo>
                    <a:pt x="208795" y="73970"/>
                  </a:lnTo>
                  <a:lnTo>
                    <a:pt x="207474" y="71324"/>
                  </a:lnTo>
                  <a:lnTo>
                    <a:pt x="205271" y="69560"/>
                  </a:lnTo>
                  <a:lnTo>
                    <a:pt x="198549" y="66729"/>
                  </a:lnTo>
                  <a:lnTo>
                    <a:pt x="185522" y="54634"/>
                  </a:lnTo>
                  <a:lnTo>
                    <a:pt x="174784" y="54171"/>
                  </a:lnTo>
                  <a:lnTo>
                    <a:pt x="174217" y="55478"/>
                  </a:lnTo>
                  <a:lnTo>
                    <a:pt x="173587" y="60459"/>
                  </a:lnTo>
                  <a:lnTo>
                    <a:pt x="174741" y="62317"/>
                  </a:lnTo>
                  <a:lnTo>
                    <a:pt x="176834" y="63555"/>
                  </a:lnTo>
                  <a:lnTo>
                    <a:pt x="179552" y="64381"/>
                  </a:lnTo>
                  <a:lnTo>
                    <a:pt x="181364" y="67577"/>
                  </a:lnTo>
                  <a:lnTo>
                    <a:pt x="197877" y="126463"/>
                  </a:lnTo>
                  <a:lnTo>
                    <a:pt x="224733" y="181178"/>
                  </a:lnTo>
                  <a:lnTo>
                    <a:pt x="235103" y="217292"/>
                  </a:lnTo>
                  <a:lnTo>
                    <a:pt x="240335" y="228509"/>
                  </a:lnTo>
                  <a:lnTo>
                    <a:pt x="254608" y="282106"/>
                  </a:lnTo>
                  <a:lnTo>
                    <a:pt x="256266" y="318183"/>
                  </a:lnTo>
                  <a:lnTo>
                    <a:pt x="244291" y="358508"/>
                  </a:lnTo>
                  <a:lnTo>
                    <a:pt x="224308" y="383426"/>
                  </a:lnTo>
                  <a:lnTo>
                    <a:pt x="200831" y="406012"/>
                  </a:lnTo>
                  <a:lnTo>
                    <a:pt x="192912" y="408957"/>
                  </a:lnTo>
                  <a:lnTo>
                    <a:pt x="156961" y="418035"/>
                  </a:lnTo>
                  <a:lnTo>
                    <a:pt x="117616" y="410217"/>
                  </a:lnTo>
                  <a:lnTo>
                    <a:pt x="101664" y="401934"/>
                  </a:lnTo>
                  <a:lnTo>
                    <a:pt x="97689" y="401092"/>
                  </a:lnTo>
                  <a:lnTo>
                    <a:pt x="73865" y="389304"/>
                  </a:lnTo>
                  <a:lnTo>
                    <a:pt x="57988" y="386534"/>
                  </a:lnTo>
                  <a:lnTo>
                    <a:pt x="42113" y="3755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33" name="SMARTInkShape-Group142"/>
          <p:cNvGrpSpPr/>
          <p:nvPr/>
        </p:nvGrpSpPr>
        <p:grpSpPr>
          <a:xfrm>
            <a:off x="8489176" y="5157206"/>
            <a:ext cx="797700" cy="224420"/>
            <a:chOff x="8489176" y="5157206"/>
            <a:chExt cx="797700" cy="224420"/>
          </a:xfrm>
        </p:grpSpPr>
        <p:sp>
          <p:nvSpPr>
            <p:cNvPr id="226" name="SMARTInkShape-1141"/>
            <p:cNvSpPr/>
            <p:nvPr/>
          </p:nvSpPr>
          <p:spPr>
            <a:xfrm>
              <a:off x="8489176" y="5167314"/>
              <a:ext cx="201733" cy="214308"/>
            </a:xfrm>
            <a:custGeom>
              <a:avLst/>
              <a:gdLst/>
              <a:ahLst/>
              <a:cxnLst/>
              <a:rect l="0" t="0" r="0" b="0"/>
              <a:pathLst>
                <a:path w="201733" h="214308">
                  <a:moveTo>
                    <a:pt x="130949" y="11905"/>
                  </a:moveTo>
                  <a:lnTo>
                    <a:pt x="130949" y="5584"/>
                  </a:lnTo>
                  <a:lnTo>
                    <a:pt x="129627" y="3722"/>
                  </a:lnTo>
                  <a:lnTo>
                    <a:pt x="127421" y="2481"/>
                  </a:lnTo>
                  <a:lnTo>
                    <a:pt x="119533" y="144"/>
                  </a:lnTo>
                  <a:lnTo>
                    <a:pt x="79298" y="0"/>
                  </a:lnTo>
                  <a:lnTo>
                    <a:pt x="71393" y="3527"/>
                  </a:lnTo>
                  <a:lnTo>
                    <a:pt x="63469" y="8181"/>
                  </a:lnTo>
                  <a:lnTo>
                    <a:pt x="31484" y="21083"/>
                  </a:lnTo>
                  <a:lnTo>
                    <a:pt x="2478" y="45320"/>
                  </a:lnTo>
                  <a:lnTo>
                    <a:pt x="1090" y="50127"/>
                  </a:lnTo>
                  <a:lnTo>
                    <a:pt x="0" y="69618"/>
                  </a:lnTo>
                  <a:lnTo>
                    <a:pt x="10233" y="81528"/>
                  </a:lnTo>
                  <a:lnTo>
                    <a:pt x="68790" y="92745"/>
                  </a:lnTo>
                  <a:lnTo>
                    <a:pt x="86073" y="98034"/>
                  </a:lnTo>
                  <a:lnTo>
                    <a:pt x="100421" y="103102"/>
                  </a:lnTo>
                  <a:lnTo>
                    <a:pt x="122050" y="107277"/>
                  </a:lnTo>
                  <a:lnTo>
                    <a:pt x="141882" y="116341"/>
                  </a:lnTo>
                  <a:lnTo>
                    <a:pt x="150360" y="119176"/>
                  </a:lnTo>
                  <a:lnTo>
                    <a:pt x="162571" y="126885"/>
                  </a:lnTo>
                  <a:lnTo>
                    <a:pt x="170580" y="129153"/>
                  </a:lnTo>
                  <a:lnTo>
                    <a:pt x="173245" y="131080"/>
                  </a:lnTo>
                  <a:lnTo>
                    <a:pt x="175022" y="133689"/>
                  </a:lnTo>
                  <a:lnTo>
                    <a:pt x="178318" y="140114"/>
                  </a:lnTo>
                  <a:lnTo>
                    <a:pt x="200180" y="164381"/>
                  </a:lnTo>
                  <a:lnTo>
                    <a:pt x="201405" y="169190"/>
                  </a:lnTo>
                  <a:lnTo>
                    <a:pt x="201732" y="172324"/>
                  </a:lnTo>
                  <a:lnTo>
                    <a:pt x="198568" y="179334"/>
                  </a:lnTo>
                  <a:lnTo>
                    <a:pt x="184633" y="196166"/>
                  </a:lnTo>
                  <a:lnTo>
                    <a:pt x="177740" y="199632"/>
                  </a:lnTo>
                  <a:lnTo>
                    <a:pt x="119254" y="214072"/>
                  </a:lnTo>
                  <a:lnTo>
                    <a:pt x="79359" y="214307"/>
                  </a:lnTo>
                  <a:lnTo>
                    <a:pt x="71419" y="210782"/>
                  </a:lnTo>
                  <a:lnTo>
                    <a:pt x="59512" y="2024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7" name="SMARTInkShape-1142"/>
            <p:cNvSpPr/>
            <p:nvPr/>
          </p:nvSpPr>
          <p:spPr>
            <a:xfrm>
              <a:off x="8774906" y="5226844"/>
              <a:ext cx="35720" cy="11907"/>
            </a:xfrm>
            <a:custGeom>
              <a:avLst/>
              <a:gdLst/>
              <a:ahLst/>
              <a:cxnLst/>
              <a:rect l="0" t="0" r="0" b="0"/>
              <a:pathLst>
                <a:path w="35720" h="11907">
                  <a:moveTo>
                    <a:pt x="0" y="11906"/>
                  </a:moveTo>
                  <a:lnTo>
                    <a:pt x="6321" y="11906"/>
                  </a:lnTo>
                  <a:lnTo>
                    <a:pt x="8183" y="10583"/>
                  </a:lnTo>
                  <a:lnTo>
                    <a:pt x="9424" y="8378"/>
                  </a:lnTo>
                  <a:lnTo>
                    <a:pt x="10252" y="5585"/>
                  </a:lnTo>
                  <a:lnTo>
                    <a:pt x="13449" y="3724"/>
                  </a:lnTo>
                  <a:lnTo>
                    <a:pt x="3571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8" name="SMARTInkShape-1143"/>
            <p:cNvSpPr/>
            <p:nvPr/>
          </p:nvSpPr>
          <p:spPr>
            <a:xfrm>
              <a:off x="8739355" y="5157206"/>
              <a:ext cx="178427" cy="212514"/>
            </a:xfrm>
            <a:custGeom>
              <a:avLst/>
              <a:gdLst/>
              <a:ahLst/>
              <a:cxnLst/>
              <a:rect l="0" t="0" r="0" b="0"/>
              <a:pathLst>
                <a:path w="178427" h="212514">
                  <a:moveTo>
                    <a:pt x="178426" y="22013"/>
                  </a:moveTo>
                  <a:lnTo>
                    <a:pt x="167011" y="22013"/>
                  </a:lnTo>
                  <a:lnTo>
                    <a:pt x="157111" y="13830"/>
                  </a:lnTo>
                  <a:lnTo>
                    <a:pt x="146241" y="9887"/>
                  </a:lnTo>
                  <a:lnTo>
                    <a:pt x="133318" y="2250"/>
                  </a:lnTo>
                  <a:lnTo>
                    <a:pt x="120455" y="0"/>
                  </a:lnTo>
                  <a:lnTo>
                    <a:pt x="71096" y="8610"/>
                  </a:lnTo>
                  <a:lnTo>
                    <a:pt x="61050" y="12968"/>
                  </a:lnTo>
                  <a:lnTo>
                    <a:pt x="56520" y="15984"/>
                  </a:lnTo>
                  <a:lnTo>
                    <a:pt x="21430" y="27804"/>
                  </a:lnTo>
                  <a:lnTo>
                    <a:pt x="16046" y="34729"/>
                  </a:lnTo>
                  <a:lnTo>
                    <a:pt x="12330" y="42217"/>
                  </a:lnTo>
                  <a:lnTo>
                    <a:pt x="6269" y="49954"/>
                  </a:lnTo>
                  <a:lnTo>
                    <a:pt x="2693" y="61331"/>
                  </a:lnTo>
                  <a:lnTo>
                    <a:pt x="0" y="96933"/>
                  </a:lnTo>
                  <a:lnTo>
                    <a:pt x="11968" y="135975"/>
                  </a:lnTo>
                  <a:lnTo>
                    <a:pt x="28167" y="156801"/>
                  </a:lnTo>
                  <a:lnTo>
                    <a:pt x="35796" y="161294"/>
                  </a:lnTo>
                  <a:lnTo>
                    <a:pt x="43598" y="164613"/>
                  </a:lnTo>
                  <a:lnTo>
                    <a:pt x="71276" y="185388"/>
                  </a:lnTo>
                  <a:lnTo>
                    <a:pt x="79211" y="188551"/>
                  </a:lnTo>
                  <a:lnTo>
                    <a:pt x="92438" y="196446"/>
                  </a:lnTo>
                  <a:lnTo>
                    <a:pt x="150548" y="201897"/>
                  </a:lnTo>
                  <a:lnTo>
                    <a:pt x="166501" y="210024"/>
                  </a:lnTo>
                  <a:lnTo>
                    <a:pt x="178426" y="2125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9" name="SMARTInkShape-1144"/>
            <p:cNvSpPr/>
            <p:nvPr/>
          </p:nvSpPr>
          <p:spPr>
            <a:xfrm>
              <a:off x="9001289" y="5191662"/>
              <a:ext cx="154618" cy="154245"/>
            </a:xfrm>
            <a:custGeom>
              <a:avLst/>
              <a:gdLst/>
              <a:ahLst/>
              <a:cxnLst/>
              <a:rect l="0" t="0" r="0" b="0"/>
              <a:pathLst>
                <a:path w="154618" h="154245">
                  <a:moveTo>
                    <a:pt x="154617" y="35182"/>
                  </a:moveTo>
                  <a:lnTo>
                    <a:pt x="154617" y="28861"/>
                  </a:lnTo>
                  <a:lnTo>
                    <a:pt x="153295" y="26999"/>
                  </a:lnTo>
                  <a:lnTo>
                    <a:pt x="151090" y="25758"/>
                  </a:lnTo>
                  <a:lnTo>
                    <a:pt x="148297" y="24930"/>
                  </a:lnTo>
                  <a:lnTo>
                    <a:pt x="146435" y="23056"/>
                  </a:lnTo>
                  <a:lnTo>
                    <a:pt x="144366" y="17445"/>
                  </a:lnTo>
                  <a:lnTo>
                    <a:pt x="142491" y="15419"/>
                  </a:lnTo>
                  <a:lnTo>
                    <a:pt x="136880" y="13169"/>
                  </a:lnTo>
                  <a:lnTo>
                    <a:pt x="134856" y="11247"/>
                  </a:lnTo>
                  <a:lnTo>
                    <a:pt x="132605" y="5582"/>
                  </a:lnTo>
                  <a:lnTo>
                    <a:pt x="130682" y="3543"/>
                  </a:lnTo>
                  <a:lnTo>
                    <a:pt x="125018" y="1276"/>
                  </a:lnTo>
                  <a:lnTo>
                    <a:pt x="114391" y="0"/>
                  </a:lnTo>
                  <a:lnTo>
                    <a:pt x="106753" y="3229"/>
                  </a:lnTo>
                  <a:lnTo>
                    <a:pt x="102864" y="5943"/>
                  </a:lnTo>
                  <a:lnTo>
                    <a:pt x="73735" y="14182"/>
                  </a:lnTo>
                  <a:lnTo>
                    <a:pt x="20213" y="51105"/>
                  </a:lnTo>
                  <a:lnTo>
                    <a:pt x="15507" y="59016"/>
                  </a:lnTo>
                  <a:lnTo>
                    <a:pt x="1086" y="102871"/>
                  </a:lnTo>
                  <a:lnTo>
                    <a:pt x="0" y="132600"/>
                  </a:lnTo>
                  <a:lnTo>
                    <a:pt x="3437" y="141537"/>
                  </a:lnTo>
                  <a:lnTo>
                    <a:pt x="11742" y="1542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0" name="SMARTInkShape-1145"/>
            <p:cNvSpPr/>
            <p:nvPr/>
          </p:nvSpPr>
          <p:spPr>
            <a:xfrm>
              <a:off x="9168303" y="5214938"/>
              <a:ext cx="118573" cy="166688"/>
            </a:xfrm>
            <a:custGeom>
              <a:avLst/>
              <a:gdLst/>
              <a:ahLst/>
              <a:cxnLst/>
              <a:rect l="0" t="0" r="0" b="0"/>
              <a:pathLst>
                <a:path w="118573" h="166688">
                  <a:moveTo>
                    <a:pt x="11416" y="0"/>
                  </a:moveTo>
                  <a:lnTo>
                    <a:pt x="1164" y="0"/>
                  </a:lnTo>
                  <a:lnTo>
                    <a:pt x="613" y="1323"/>
                  </a:lnTo>
                  <a:lnTo>
                    <a:pt x="0" y="6320"/>
                  </a:lnTo>
                  <a:lnTo>
                    <a:pt x="3255" y="12951"/>
                  </a:lnTo>
                  <a:lnTo>
                    <a:pt x="7790" y="20308"/>
                  </a:lnTo>
                  <a:lnTo>
                    <a:pt x="11664" y="31887"/>
                  </a:lnTo>
                  <a:lnTo>
                    <a:pt x="55105" y="87558"/>
                  </a:lnTo>
                  <a:lnTo>
                    <a:pt x="77564" y="114766"/>
                  </a:lnTo>
                  <a:lnTo>
                    <a:pt x="85336" y="130904"/>
                  </a:lnTo>
                  <a:lnTo>
                    <a:pt x="118572" y="1666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1" name="SMARTInkShape-1146"/>
            <p:cNvSpPr/>
            <p:nvPr/>
          </p:nvSpPr>
          <p:spPr>
            <a:xfrm>
              <a:off x="9048750" y="5286375"/>
              <a:ext cx="166689" cy="47626"/>
            </a:xfrm>
            <a:custGeom>
              <a:avLst/>
              <a:gdLst/>
              <a:ahLst/>
              <a:cxnLst/>
              <a:rect l="0" t="0" r="0" b="0"/>
              <a:pathLst>
                <a:path w="166689" h="47626">
                  <a:moveTo>
                    <a:pt x="0" y="35719"/>
                  </a:moveTo>
                  <a:lnTo>
                    <a:pt x="0" y="47134"/>
                  </a:lnTo>
                  <a:lnTo>
                    <a:pt x="56445" y="47625"/>
                  </a:lnTo>
                  <a:lnTo>
                    <a:pt x="75523" y="47625"/>
                  </a:lnTo>
                  <a:lnTo>
                    <a:pt x="83396" y="44097"/>
                  </a:lnTo>
                  <a:lnTo>
                    <a:pt x="91305" y="39443"/>
                  </a:lnTo>
                  <a:lnTo>
                    <a:pt x="107161" y="36455"/>
                  </a:lnTo>
                  <a:lnTo>
                    <a:pt x="123032" y="35864"/>
                  </a:lnTo>
                  <a:lnTo>
                    <a:pt x="125678" y="34492"/>
                  </a:lnTo>
                  <a:lnTo>
                    <a:pt x="127441" y="32255"/>
                  </a:lnTo>
                  <a:lnTo>
                    <a:pt x="128617" y="29441"/>
                  </a:lnTo>
                  <a:lnTo>
                    <a:pt x="130724" y="27565"/>
                  </a:lnTo>
                  <a:lnTo>
                    <a:pt x="143611" y="21026"/>
                  </a:lnTo>
                  <a:lnTo>
                    <a:pt x="1666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2" name="SMARTInkShape-1147"/>
            <p:cNvSpPr/>
            <p:nvPr/>
          </p:nvSpPr>
          <p:spPr>
            <a:xfrm>
              <a:off x="8799209" y="5167313"/>
              <a:ext cx="190010" cy="59532"/>
            </a:xfrm>
            <a:custGeom>
              <a:avLst/>
              <a:gdLst/>
              <a:ahLst/>
              <a:cxnLst/>
              <a:rect l="0" t="0" r="0" b="0"/>
              <a:pathLst>
                <a:path w="190010" h="59532">
                  <a:moveTo>
                    <a:pt x="11416" y="59531"/>
                  </a:moveTo>
                  <a:lnTo>
                    <a:pt x="0" y="59531"/>
                  </a:lnTo>
                  <a:lnTo>
                    <a:pt x="41400" y="59531"/>
                  </a:lnTo>
                  <a:lnTo>
                    <a:pt x="43312" y="58208"/>
                  </a:lnTo>
                  <a:lnTo>
                    <a:pt x="44586" y="56003"/>
                  </a:lnTo>
                  <a:lnTo>
                    <a:pt x="46986" y="48115"/>
                  </a:lnTo>
                  <a:lnTo>
                    <a:pt x="57373" y="47668"/>
                  </a:lnTo>
                  <a:lnTo>
                    <a:pt x="57929" y="46330"/>
                  </a:lnTo>
                  <a:lnTo>
                    <a:pt x="58546" y="41317"/>
                  </a:lnTo>
                  <a:lnTo>
                    <a:pt x="60035" y="39451"/>
                  </a:lnTo>
                  <a:lnTo>
                    <a:pt x="69249" y="36210"/>
                  </a:lnTo>
                  <a:lnTo>
                    <a:pt x="81050" y="35761"/>
                  </a:lnTo>
                  <a:lnTo>
                    <a:pt x="81650" y="34424"/>
                  </a:lnTo>
                  <a:lnTo>
                    <a:pt x="82319" y="29410"/>
                  </a:lnTo>
                  <a:lnTo>
                    <a:pt x="83820" y="27544"/>
                  </a:lnTo>
                  <a:lnTo>
                    <a:pt x="89016" y="25471"/>
                  </a:lnTo>
                  <a:lnTo>
                    <a:pt x="115745" y="22518"/>
                  </a:lnTo>
                  <a:lnTo>
                    <a:pt x="128277" y="13565"/>
                  </a:lnTo>
                  <a:lnTo>
                    <a:pt x="140537" y="12051"/>
                  </a:lnTo>
                  <a:lnTo>
                    <a:pt x="148158" y="11949"/>
                  </a:lnTo>
                  <a:lnTo>
                    <a:pt x="155093" y="8397"/>
                  </a:lnTo>
                  <a:lnTo>
                    <a:pt x="164004" y="1658"/>
                  </a:lnTo>
                  <a:lnTo>
                    <a:pt x="177556" y="43"/>
                  </a:lnTo>
                  <a:lnTo>
                    <a:pt x="190009" y="0"/>
                  </a:lnTo>
                  <a:lnTo>
                    <a:pt x="17810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37" name="SMARTInkShape-Group143"/>
          <p:cNvGrpSpPr/>
          <p:nvPr/>
        </p:nvGrpSpPr>
        <p:grpSpPr>
          <a:xfrm>
            <a:off x="6381750" y="5334000"/>
            <a:ext cx="416720" cy="428626"/>
            <a:chOff x="6381750" y="5334000"/>
            <a:chExt cx="416720" cy="428626"/>
          </a:xfrm>
        </p:grpSpPr>
        <p:sp>
          <p:nvSpPr>
            <p:cNvPr id="234" name="SMARTInkShape-1148"/>
            <p:cNvSpPr/>
            <p:nvPr/>
          </p:nvSpPr>
          <p:spPr>
            <a:xfrm>
              <a:off x="6429418" y="5334000"/>
              <a:ext cx="71396" cy="428626"/>
            </a:xfrm>
            <a:custGeom>
              <a:avLst/>
              <a:gdLst/>
              <a:ahLst/>
              <a:cxnLst/>
              <a:rect l="0" t="0" r="0" b="0"/>
              <a:pathLst>
                <a:path w="71396" h="428626">
                  <a:moveTo>
                    <a:pt x="11863" y="0"/>
                  </a:moveTo>
                  <a:lnTo>
                    <a:pt x="448" y="0"/>
                  </a:lnTo>
                  <a:lnTo>
                    <a:pt x="0" y="16572"/>
                  </a:lnTo>
                  <a:lnTo>
                    <a:pt x="3504" y="24122"/>
                  </a:lnTo>
                  <a:lnTo>
                    <a:pt x="6290" y="27988"/>
                  </a:lnTo>
                  <a:lnTo>
                    <a:pt x="10212" y="46069"/>
                  </a:lnTo>
                  <a:lnTo>
                    <a:pt x="15174" y="93086"/>
                  </a:lnTo>
                  <a:lnTo>
                    <a:pt x="21222" y="121948"/>
                  </a:lnTo>
                  <a:lnTo>
                    <a:pt x="23266" y="173579"/>
                  </a:lnTo>
                  <a:lnTo>
                    <a:pt x="33127" y="228041"/>
                  </a:lnTo>
                  <a:lnTo>
                    <a:pt x="43523" y="284667"/>
                  </a:lnTo>
                  <a:lnTo>
                    <a:pt x="47225" y="336900"/>
                  </a:lnTo>
                  <a:lnTo>
                    <a:pt x="48799" y="359702"/>
                  </a:lnTo>
                  <a:lnTo>
                    <a:pt x="56985" y="383457"/>
                  </a:lnTo>
                  <a:lnTo>
                    <a:pt x="59342" y="413814"/>
                  </a:lnTo>
                  <a:lnTo>
                    <a:pt x="71395"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5" name="SMARTInkShape-1149"/>
            <p:cNvSpPr/>
            <p:nvPr/>
          </p:nvSpPr>
          <p:spPr>
            <a:xfrm>
              <a:off x="6381750" y="5476875"/>
              <a:ext cx="190501" cy="11907"/>
            </a:xfrm>
            <a:custGeom>
              <a:avLst/>
              <a:gdLst/>
              <a:ahLst/>
              <a:cxnLst/>
              <a:rect l="0" t="0" r="0" b="0"/>
              <a:pathLst>
                <a:path w="190501" h="11907">
                  <a:moveTo>
                    <a:pt x="0" y="0"/>
                  </a:moveTo>
                  <a:lnTo>
                    <a:pt x="57146" y="0"/>
                  </a:lnTo>
                  <a:lnTo>
                    <a:pt x="83519" y="1323"/>
                  </a:lnTo>
                  <a:lnTo>
                    <a:pt x="116424" y="10251"/>
                  </a:lnTo>
                  <a:lnTo>
                    <a:pt x="19050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6" name="SMARTInkShape-1150"/>
            <p:cNvSpPr/>
            <p:nvPr/>
          </p:nvSpPr>
          <p:spPr>
            <a:xfrm>
              <a:off x="6655594" y="5465627"/>
              <a:ext cx="142876" cy="273138"/>
            </a:xfrm>
            <a:custGeom>
              <a:avLst/>
              <a:gdLst/>
              <a:ahLst/>
              <a:cxnLst/>
              <a:rect l="0" t="0" r="0" b="0"/>
              <a:pathLst>
                <a:path w="142876" h="273138">
                  <a:moveTo>
                    <a:pt x="0" y="35061"/>
                  </a:moveTo>
                  <a:lnTo>
                    <a:pt x="0" y="88263"/>
                  </a:lnTo>
                  <a:lnTo>
                    <a:pt x="3527" y="145839"/>
                  </a:lnTo>
                  <a:lnTo>
                    <a:pt x="11415" y="198949"/>
                  </a:lnTo>
                  <a:lnTo>
                    <a:pt x="11900" y="257455"/>
                  </a:lnTo>
                  <a:lnTo>
                    <a:pt x="11906" y="273137"/>
                  </a:lnTo>
                  <a:lnTo>
                    <a:pt x="11906" y="255448"/>
                  </a:lnTo>
                  <a:lnTo>
                    <a:pt x="8378" y="248545"/>
                  </a:lnTo>
                  <a:lnTo>
                    <a:pt x="5585" y="244852"/>
                  </a:lnTo>
                  <a:lnTo>
                    <a:pt x="2482" y="233694"/>
                  </a:lnTo>
                  <a:lnTo>
                    <a:pt x="64" y="177102"/>
                  </a:lnTo>
                  <a:lnTo>
                    <a:pt x="4" y="122324"/>
                  </a:lnTo>
                  <a:lnTo>
                    <a:pt x="1324" y="98796"/>
                  </a:lnTo>
                  <a:lnTo>
                    <a:pt x="10251" y="68671"/>
                  </a:lnTo>
                  <a:lnTo>
                    <a:pt x="12902" y="43120"/>
                  </a:lnTo>
                  <a:lnTo>
                    <a:pt x="18081" y="32911"/>
                  </a:lnTo>
                  <a:lnTo>
                    <a:pt x="21315" y="29659"/>
                  </a:lnTo>
                  <a:lnTo>
                    <a:pt x="30862" y="23759"/>
                  </a:lnTo>
                  <a:lnTo>
                    <a:pt x="41400" y="6836"/>
                  </a:lnTo>
                  <a:lnTo>
                    <a:pt x="48386" y="2673"/>
                  </a:lnTo>
                  <a:lnTo>
                    <a:pt x="63650" y="0"/>
                  </a:lnTo>
                  <a:lnTo>
                    <a:pt x="71504" y="3162"/>
                  </a:lnTo>
                  <a:lnTo>
                    <a:pt x="75450" y="5857"/>
                  </a:lnTo>
                  <a:lnTo>
                    <a:pt x="104679" y="14066"/>
                  </a:lnTo>
                  <a:lnTo>
                    <a:pt x="130751" y="31780"/>
                  </a:lnTo>
                  <a:lnTo>
                    <a:pt x="134792" y="32873"/>
                  </a:lnTo>
                  <a:lnTo>
                    <a:pt x="137486" y="34925"/>
                  </a:lnTo>
                  <a:lnTo>
                    <a:pt x="142875" y="469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48" name="SMARTInkShape-Group144"/>
          <p:cNvGrpSpPr/>
          <p:nvPr/>
        </p:nvGrpSpPr>
        <p:grpSpPr>
          <a:xfrm>
            <a:off x="6881990" y="5405438"/>
            <a:ext cx="1452386" cy="488157"/>
            <a:chOff x="6881990" y="5405438"/>
            <a:chExt cx="1452386" cy="488157"/>
          </a:xfrm>
        </p:grpSpPr>
        <p:sp>
          <p:nvSpPr>
            <p:cNvPr id="238" name="SMARTInkShape-1151"/>
            <p:cNvSpPr/>
            <p:nvPr/>
          </p:nvSpPr>
          <p:spPr>
            <a:xfrm>
              <a:off x="6881990" y="5512610"/>
              <a:ext cx="309386" cy="190485"/>
            </a:xfrm>
            <a:custGeom>
              <a:avLst/>
              <a:gdLst/>
              <a:ahLst/>
              <a:cxnLst/>
              <a:rect l="0" t="0" r="0" b="0"/>
              <a:pathLst>
                <a:path w="309386" h="190485">
                  <a:moveTo>
                    <a:pt x="190323" y="23796"/>
                  </a:moveTo>
                  <a:lnTo>
                    <a:pt x="184002" y="23796"/>
                  </a:lnTo>
                  <a:lnTo>
                    <a:pt x="182140" y="22473"/>
                  </a:lnTo>
                  <a:lnTo>
                    <a:pt x="180898" y="20269"/>
                  </a:lnTo>
                  <a:lnTo>
                    <a:pt x="180071" y="17476"/>
                  </a:lnTo>
                  <a:lnTo>
                    <a:pt x="172586" y="7224"/>
                  </a:lnTo>
                  <a:lnTo>
                    <a:pt x="165683" y="3202"/>
                  </a:lnTo>
                  <a:lnTo>
                    <a:pt x="150471" y="619"/>
                  </a:lnTo>
                  <a:lnTo>
                    <a:pt x="103497" y="0"/>
                  </a:lnTo>
                  <a:lnTo>
                    <a:pt x="62668" y="16557"/>
                  </a:lnTo>
                  <a:lnTo>
                    <a:pt x="32972" y="39322"/>
                  </a:lnTo>
                  <a:lnTo>
                    <a:pt x="21171" y="51864"/>
                  </a:lnTo>
                  <a:lnTo>
                    <a:pt x="4375" y="87218"/>
                  </a:lnTo>
                  <a:lnTo>
                    <a:pt x="722" y="109869"/>
                  </a:lnTo>
                  <a:lnTo>
                    <a:pt x="0" y="133108"/>
                  </a:lnTo>
                  <a:lnTo>
                    <a:pt x="3428" y="142053"/>
                  </a:lnTo>
                  <a:lnTo>
                    <a:pt x="16410" y="158575"/>
                  </a:lnTo>
                  <a:lnTo>
                    <a:pt x="23952" y="163073"/>
                  </a:lnTo>
                  <a:lnTo>
                    <a:pt x="67523" y="177334"/>
                  </a:lnTo>
                  <a:lnTo>
                    <a:pt x="116735" y="178529"/>
                  </a:lnTo>
                  <a:lnTo>
                    <a:pt x="128072" y="175028"/>
                  </a:lnTo>
                  <a:lnTo>
                    <a:pt x="187034" y="142767"/>
                  </a:lnTo>
                  <a:lnTo>
                    <a:pt x="196798" y="133558"/>
                  </a:lnTo>
                  <a:lnTo>
                    <a:pt x="233941" y="76819"/>
                  </a:lnTo>
                  <a:lnTo>
                    <a:pt x="253818" y="49414"/>
                  </a:lnTo>
                  <a:lnTo>
                    <a:pt x="261063" y="26655"/>
                  </a:lnTo>
                  <a:lnTo>
                    <a:pt x="261755" y="12057"/>
                  </a:lnTo>
                  <a:lnTo>
                    <a:pt x="261759" y="28476"/>
                  </a:lnTo>
                  <a:lnTo>
                    <a:pt x="258232" y="36018"/>
                  </a:lnTo>
                  <a:lnTo>
                    <a:pt x="253578" y="43780"/>
                  </a:lnTo>
                  <a:lnTo>
                    <a:pt x="250590" y="59543"/>
                  </a:lnTo>
                  <a:lnTo>
                    <a:pt x="249999" y="81716"/>
                  </a:lnTo>
                  <a:lnTo>
                    <a:pt x="253446" y="92754"/>
                  </a:lnTo>
                  <a:lnTo>
                    <a:pt x="258065" y="103392"/>
                  </a:lnTo>
                  <a:lnTo>
                    <a:pt x="261988" y="122933"/>
                  </a:lnTo>
                  <a:lnTo>
                    <a:pt x="270967" y="142058"/>
                  </a:lnTo>
                  <a:lnTo>
                    <a:pt x="271867" y="146294"/>
                  </a:lnTo>
                  <a:lnTo>
                    <a:pt x="295664" y="188127"/>
                  </a:lnTo>
                  <a:lnTo>
                    <a:pt x="300200" y="189437"/>
                  </a:lnTo>
                  <a:lnTo>
                    <a:pt x="309385" y="190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9" name="SMARTInkShape-1152"/>
            <p:cNvSpPr/>
            <p:nvPr/>
          </p:nvSpPr>
          <p:spPr>
            <a:xfrm>
              <a:off x="7286832" y="5512607"/>
              <a:ext cx="213868" cy="380988"/>
            </a:xfrm>
            <a:custGeom>
              <a:avLst/>
              <a:gdLst/>
              <a:ahLst/>
              <a:cxnLst/>
              <a:rect l="0" t="0" r="0" b="0"/>
              <a:pathLst>
                <a:path w="213868" h="380988">
                  <a:moveTo>
                    <a:pt x="154574" y="11893"/>
                  </a:moveTo>
                  <a:lnTo>
                    <a:pt x="148254" y="5572"/>
                  </a:lnTo>
                  <a:lnTo>
                    <a:pt x="141623" y="2469"/>
                  </a:lnTo>
                  <a:lnTo>
                    <a:pt x="91070" y="0"/>
                  </a:lnTo>
                  <a:lnTo>
                    <a:pt x="72846" y="6311"/>
                  </a:lnTo>
                  <a:lnTo>
                    <a:pt x="48154" y="24109"/>
                  </a:lnTo>
                  <a:lnTo>
                    <a:pt x="7744" y="63492"/>
                  </a:lnTo>
                  <a:lnTo>
                    <a:pt x="3326" y="71427"/>
                  </a:lnTo>
                  <a:lnTo>
                    <a:pt x="491" y="87299"/>
                  </a:lnTo>
                  <a:lnTo>
                    <a:pt x="0" y="99206"/>
                  </a:lnTo>
                  <a:lnTo>
                    <a:pt x="1254" y="101851"/>
                  </a:lnTo>
                  <a:lnTo>
                    <a:pt x="3413" y="103615"/>
                  </a:lnTo>
                  <a:lnTo>
                    <a:pt x="10063" y="106447"/>
                  </a:lnTo>
                  <a:lnTo>
                    <a:pt x="17535" y="113257"/>
                  </a:lnTo>
                  <a:lnTo>
                    <a:pt x="22204" y="113865"/>
                  </a:lnTo>
                  <a:lnTo>
                    <a:pt x="54361" y="106584"/>
                  </a:lnTo>
                  <a:lnTo>
                    <a:pt x="68290" y="99187"/>
                  </a:lnTo>
                  <a:lnTo>
                    <a:pt x="87264" y="95084"/>
                  </a:lnTo>
                  <a:lnTo>
                    <a:pt x="101851" y="86078"/>
                  </a:lnTo>
                  <a:lnTo>
                    <a:pt x="148150" y="51549"/>
                  </a:lnTo>
                  <a:lnTo>
                    <a:pt x="160049" y="31732"/>
                  </a:lnTo>
                  <a:lnTo>
                    <a:pt x="167149" y="27325"/>
                  </a:lnTo>
                  <a:lnTo>
                    <a:pt x="176167" y="24496"/>
                  </a:lnTo>
                  <a:lnTo>
                    <a:pt x="176907" y="22940"/>
                  </a:lnTo>
                  <a:lnTo>
                    <a:pt x="178370" y="12043"/>
                  </a:lnTo>
                  <a:lnTo>
                    <a:pt x="178387" y="63535"/>
                  </a:lnTo>
                  <a:lnTo>
                    <a:pt x="193085" y="119361"/>
                  </a:lnTo>
                  <a:lnTo>
                    <a:pt x="199499" y="142954"/>
                  </a:lnTo>
                  <a:lnTo>
                    <a:pt x="202322" y="157455"/>
                  </a:lnTo>
                  <a:lnTo>
                    <a:pt x="210026" y="174379"/>
                  </a:lnTo>
                  <a:lnTo>
                    <a:pt x="213867" y="226425"/>
                  </a:lnTo>
                  <a:lnTo>
                    <a:pt x="212751" y="265922"/>
                  </a:lnTo>
                  <a:lnTo>
                    <a:pt x="204591" y="288391"/>
                  </a:lnTo>
                  <a:lnTo>
                    <a:pt x="195118" y="305339"/>
                  </a:lnTo>
                  <a:lnTo>
                    <a:pt x="190399" y="325205"/>
                  </a:lnTo>
                  <a:lnTo>
                    <a:pt x="177624" y="344441"/>
                  </a:lnTo>
                  <a:lnTo>
                    <a:pt x="168787" y="352838"/>
                  </a:lnTo>
                  <a:lnTo>
                    <a:pt x="131477" y="377437"/>
                  </a:lnTo>
                  <a:lnTo>
                    <a:pt x="108708" y="380286"/>
                  </a:lnTo>
                  <a:lnTo>
                    <a:pt x="49966" y="380979"/>
                  </a:lnTo>
                  <a:lnTo>
                    <a:pt x="12409" y="380987"/>
                  </a:lnTo>
                  <a:lnTo>
                    <a:pt x="11718" y="363250"/>
                  </a:lnTo>
                  <a:lnTo>
                    <a:pt x="15235" y="356347"/>
                  </a:lnTo>
                  <a:lnTo>
                    <a:pt x="18026" y="352654"/>
                  </a:lnTo>
                  <a:lnTo>
                    <a:pt x="24653" y="348551"/>
                  </a:lnTo>
                  <a:lnTo>
                    <a:pt x="28273" y="347456"/>
                  </a:lnTo>
                  <a:lnTo>
                    <a:pt x="30686" y="345404"/>
                  </a:lnTo>
                  <a:lnTo>
                    <a:pt x="33366" y="339595"/>
                  </a:lnTo>
                  <a:lnTo>
                    <a:pt x="35405" y="337518"/>
                  </a:lnTo>
                  <a:lnTo>
                    <a:pt x="68974" y="324182"/>
                  </a:lnTo>
                  <a:lnTo>
                    <a:pt x="78165" y="321344"/>
                  </a:lnTo>
                  <a:lnTo>
                    <a:pt x="92101" y="313632"/>
                  </a:lnTo>
                  <a:lnTo>
                    <a:pt x="145973" y="309620"/>
                  </a:lnTo>
                  <a:lnTo>
                    <a:pt x="202199" y="3095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0" name="SMARTInkShape-1153"/>
            <p:cNvSpPr/>
            <p:nvPr/>
          </p:nvSpPr>
          <p:spPr>
            <a:xfrm>
              <a:off x="7584281" y="5595938"/>
              <a:ext cx="11908" cy="95251"/>
            </a:xfrm>
            <a:custGeom>
              <a:avLst/>
              <a:gdLst/>
              <a:ahLst/>
              <a:cxnLst/>
              <a:rect l="0" t="0" r="0" b="0"/>
              <a:pathLst>
                <a:path w="11908" h="95251">
                  <a:moveTo>
                    <a:pt x="0" y="0"/>
                  </a:moveTo>
                  <a:lnTo>
                    <a:pt x="0" y="57962"/>
                  </a:lnTo>
                  <a:lnTo>
                    <a:pt x="3528" y="68976"/>
                  </a:lnTo>
                  <a:lnTo>
                    <a:pt x="8183" y="78281"/>
                  </a:lnTo>
                  <a:lnTo>
                    <a:pt x="11907"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1" name="SMARTInkShape-1154"/>
            <p:cNvSpPr/>
            <p:nvPr/>
          </p:nvSpPr>
          <p:spPr>
            <a:xfrm>
              <a:off x="7596188" y="5500688"/>
              <a:ext cx="23813" cy="1"/>
            </a:xfrm>
            <a:custGeom>
              <a:avLst/>
              <a:gdLst/>
              <a:ahLst/>
              <a:cxnLst/>
              <a:rect l="0" t="0" r="0" b="0"/>
              <a:pathLst>
                <a:path w="23813" h="1">
                  <a:moveTo>
                    <a:pt x="23812"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2" name="SMARTInkShape-1155"/>
            <p:cNvSpPr/>
            <p:nvPr/>
          </p:nvSpPr>
          <p:spPr>
            <a:xfrm>
              <a:off x="7680083" y="5536419"/>
              <a:ext cx="142324" cy="178074"/>
            </a:xfrm>
            <a:custGeom>
              <a:avLst/>
              <a:gdLst/>
              <a:ahLst/>
              <a:cxnLst/>
              <a:rect l="0" t="0" r="0" b="0"/>
              <a:pathLst>
                <a:path w="142324" h="178074">
                  <a:moveTo>
                    <a:pt x="130417" y="11894"/>
                  </a:moveTo>
                  <a:lnTo>
                    <a:pt x="124096" y="11894"/>
                  </a:lnTo>
                  <a:lnTo>
                    <a:pt x="122235" y="10570"/>
                  </a:lnTo>
                  <a:lnTo>
                    <a:pt x="120993" y="8366"/>
                  </a:lnTo>
                  <a:lnTo>
                    <a:pt x="120166" y="5573"/>
                  </a:lnTo>
                  <a:lnTo>
                    <a:pt x="118291" y="3711"/>
                  </a:lnTo>
                  <a:lnTo>
                    <a:pt x="112680" y="1642"/>
                  </a:lnTo>
                  <a:lnTo>
                    <a:pt x="78319" y="0"/>
                  </a:lnTo>
                  <a:lnTo>
                    <a:pt x="70662" y="3521"/>
                  </a:lnTo>
                  <a:lnTo>
                    <a:pt x="43091" y="27975"/>
                  </a:lnTo>
                  <a:lnTo>
                    <a:pt x="16646" y="66365"/>
                  </a:lnTo>
                  <a:lnTo>
                    <a:pt x="1310" y="109415"/>
                  </a:lnTo>
                  <a:lnTo>
                    <a:pt x="0" y="122516"/>
                  </a:lnTo>
                  <a:lnTo>
                    <a:pt x="3222" y="130733"/>
                  </a:lnTo>
                  <a:lnTo>
                    <a:pt x="27450" y="158724"/>
                  </a:lnTo>
                  <a:lnTo>
                    <a:pt x="35265" y="163141"/>
                  </a:lnTo>
                  <a:lnTo>
                    <a:pt x="91428" y="176865"/>
                  </a:lnTo>
                  <a:lnTo>
                    <a:pt x="108428" y="178073"/>
                  </a:lnTo>
                  <a:lnTo>
                    <a:pt x="142323" y="1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3" name="SMARTInkShape-1156"/>
            <p:cNvSpPr/>
            <p:nvPr/>
          </p:nvSpPr>
          <p:spPr>
            <a:xfrm>
              <a:off x="7931217" y="5405438"/>
              <a:ext cx="45972" cy="250032"/>
            </a:xfrm>
            <a:custGeom>
              <a:avLst/>
              <a:gdLst/>
              <a:ahLst/>
              <a:cxnLst/>
              <a:rect l="0" t="0" r="0" b="0"/>
              <a:pathLst>
                <a:path w="45972" h="250032">
                  <a:moveTo>
                    <a:pt x="10252" y="0"/>
                  </a:moveTo>
                  <a:lnTo>
                    <a:pt x="10252" y="6320"/>
                  </a:lnTo>
                  <a:lnTo>
                    <a:pt x="6724" y="12951"/>
                  </a:lnTo>
                  <a:lnTo>
                    <a:pt x="2069" y="20308"/>
                  </a:lnTo>
                  <a:lnTo>
                    <a:pt x="0" y="27987"/>
                  </a:lnTo>
                  <a:lnTo>
                    <a:pt x="13109" y="87188"/>
                  </a:lnTo>
                  <a:lnTo>
                    <a:pt x="24891" y="142167"/>
                  </a:lnTo>
                  <a:lnTo>
                    <a:pt x="31347" y="166478"/>
                  </a:lnTo>
                  <a:lnTo>
                    <a:pt x="37354" y="204870"/>
                  </a:lnTo>
                  <a:lnTo>
                    <a:pt x="44268" y="228322"/>
                  </a:lnTo>
                  <a:lnTo>
                    <a:pt x="45971"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4" name="SMARTInkShape-1157"/>
            <p:cNvSpPr/>
            <p:nvPr/>
          </p:nvSpPr>
          <p:spPr>
            <a:xfrm>
              <a:off x="8084344" y="5560219"/>
              <a:ext cx="107157" cy="154782"/>
            </a:xfrm>
            <a:custGeom>
              <a:avLst/>
              <a:gdLst/>
              <a:ahLst/>
              <a:cxnLst/>
              <a:rect l="0" t="0" r="0" b="0"/>
              <a:pathLst>
                <a:path w="107157" h="154782">
                  <a:moveTo>
                    <a:pt x="0" y="0"/>
                  </a:moveTo>
                  <a:lnTo>
                    <a:pt x="10251" y="0"/>
                  </a:lnTo>
                  <a:lnTo>
                    <a:pt x="10802" y="1323"/>
                  </a:lnTo>
                  <a:lnTo>
                    <a:pt x="13200" y="31887"/>
                  </a:lnTo>
                  <a:lnTo>
                    <a:pt x="20080" y="45019"/>
                  </a:lnTo>
                  <a:lnTo>
                    <a:pt x="24029" y="63757"/>
                  </a:lnTo>
                  <a:lnTo>
                    <a:pt x="51757" y="109324"/>
                  </a:lnTo>
                  <a:lnTo>
                    <a:pt x="107156"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5" name="SMARTInkShape-1158"/>
            <p:cNvSpPr/>
            <p:nvPr/>
          </p:nvSpPr>
          <p:spPr>
            <a:xfrm>
              <a:off x="8143875" y="5560709"/>
              <a:ext cx="190501" cy="320980"/>
            </a:xfrm>
            <a:custGeom>
              <a:avLst/>
              <a:gdLst/>
              <a:ahLst/>
              <a:cxnLst/>
              <a:rect l="0" t="0" r="0" b="0"/>
              <a:pathLst>
                <a:path w="190501" h="320980">
                  <a:moveTo>
                    <a:pt x="190500" y="11416"/>
                  </a:moveTo>
                  <a:lnTo>
                    <a:pt x="180249" y="11416"/>
                  </a:lnTo>
                  <a:lnTo>
                    <a:pt x="168487" y="1165"/>
                  </a:lnTo>
                  <a:lnTo>
                    <a:pt x="160900" y="0"/>
                  </a:lnTo>
                  <a:lnTo>
                    <a:pt x="153974" y="3255"/>
                  </a:lnTo>
                  <a:lnTo>
                    <a:pt x="138747" y="16124"/>
                  </a:lnTo>
                  <a:lnTo>
                    <a:pt x="134426" y="23651"/>
                  </a:lnTo>
                  <a:lnTo>
                    <a:pt x="131182" y="31406"/>
                  </a:lnTo>
                  <a:lnTo>
                    <a:pt x="95185" y="89176"/>
                  </a:lnTo>
                  <a:lnTo>
                    <a:pt x="71431" y="145423"/>
                  </a:lnTo>
                  <a:lnTo>
                    <a:pt x="47624" y="201138"/>
                  </a:lnTo>
                  <a:lnTo>
                    <a:pt x="27340" y="255369"/>
                  </a:lnTo>
                  <a:lnTo>
                    <a:pt x="11824" y="303763"/>
                  </a:lnTo>
                  <a:lnTo>
                    <a:pt x="0" y="3209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6" name="SMARTInkShape-1159"/>
            <p:cNvSpPr/>
            <p:nvPr/>
          </p:nvSpPr>
          <p:spPr>
            <a:xfrm>
              <a:off x="7822421" y="5572138"/>
              <a:ext cx="142861" cy="154769"/>
            </a:xfrm>
            <a:custGeom>
              <a:avLst/>
              <a:gdLst/>
              <a:ahLst/>
              <a:cxnLst/>
              <a:rect l="0" t="0" r="0" b="0"/>
              <a:pathLst>
                <a:path w="142861" h="154769">
                  <a:moveTo>
                    <a:pt x="95235" y="11893"/>
                  </a:moveTo>
                  <a:lnTo>
                    <a:pt x="41837" y="11893"/>
                  </a:lnTo>
                  <a:lnTo>
                    <a:pt x="39793" y="13216"/>
                  </a:lnTo>
                  <a:lnTo>
                    <a:pt x="38430" y="15421"/>
                  </a:lnTo>
                  <a:lnTo>
                    <a:pt x="37521" y="18214"/>
                  </a:lnTo>
                  <a:lnTo>
                    <a:pt x="23685" y="35598"/>
                  </a:lnTo>
                  <a:lnTo>
                    <a:pt x="18015" y="41391"/>
                  </a:lnTo>
                  <a:lnTo>
                    <a:pt x="14613" y="48375"/>
                  </a:lnTo>
                  <a:lnTo>
                    <a:pt x="13706" y="52090"/>
                  </a:lnTo>
                  <a:lnTo>
                    <a:pt x="2707" y="71492"/>
                  </a:lnTo>
                  <a:lnTo>
                    <a:pt x="0" y="112767"/>
                  </a:lnTo>
                  <a:lnTo>
                    <a:pt x="3519" y="119786"/>
                  </a:lnTo>
                  <a:lnTo>
                    <a:pt x="10238" y="128749"/>
                  </a:lnTo>
                  <a:lnTo>
                    <a:pt x="14685" y="129975"/>
                  </a:lnTo>
                  <a:lnTo>
                    <a:pt x="17722" y="130302"/>
                  </a:lnTo>
                  <a:lnTo>
                    <a:pt x="19748" y="131843"/>
                  </a:lnTo>
                  <a:lnTo>
                    <a:pt x="21998" y="137083"/>
                  </a:lnTo>
                  <a:lnTo>
                    <a:pt x="23920" y="139010"/>
                  </a:lnTo>
                  <a:lnTo>
                    <a:pt x="29585" y="141150"/>
                  </a:lnTo>
                  <a:lnTo>
                    <a:pt x="45418" y="142712"/>
                  </a:lnTo>
                  <a:lnTo>
                    <a:pt x="56683" y="134650"/>
                  </a:lnTo>
                  <a:lnTo>
                    <a:pt x="67790" y="132050"/>
                  </a:lnTo>
                  <a:lnTo>
                    <a:pt x="75541" y="131442"/>
                  </a:lnTo>
                  <a:lnTo>
                    <a:pt x="78137" y="129957"/>
                  </a:lnTo>
                  <a:lnTo>
                    <a:pt x="79867" y="127644"/>
                  </a:lnTo>
                  <a:lnTo>
                    <a:pt x="81021" y="124779"/>
                  </a:lnTo>
                  <a:lnTo>
                    <a:pt x="83114" y="122869"/>
                  </a:lnTo>
                  <a:lnTo>
                    <a:pt x="88966" y="120747"/>
                  </a:lnTo>
                  <a:lnTo>
                    <a:pt x="91056" y="118858"/>
                  </a:lnTo>
                  <a:lnTo>
                    <a:pt x="93378" y="113232"/>
                  </a:lnTo>
                  <a:lnTo>
                    <a:pt x="95320" y="111202"/>
                  </a:lnTo>
                  <a:lnTo>
                    <a:pt x="105324" y="107677"/>
                  </a:lnTo>
                  <a:lnTo>
                    <a:pt x="106334" y="103853"/>
                  </a:lnTo>
                  <a:lnTo>
                    <a:pt x="107141" y="55015"/>
                  </a:lnTo>
                  <a:lnTo>
                    <a:pt x="110669" y="47374"/>
                  </a:lnTo>
                  <a:lnTo>
                    <a:pt x="117393" y="38010"/>
                  </a:lnTo>
                  <a:lnTo>
                    <a:pt x="118902" y="25657"/>
                  </a:lnTo>
                  <a:lnTo>
                    <a:pt x="117628" y="25038"/>
                  </a:lnTo>
                  <a:lnTo>
                    <a:pt x="112684" y="24350"/>
                  </a:lnTo>
                  <a:lnTo>
                    <a:pt x="110837" y="22844"/>
                  </a:lnTo>
                  <a:lnTo>
                    <a:pt x="108784" y="17642"/>
                  </a:lnTo>
                  <a:lnTo>
                    <a:pt x="109559" y="15726"/>
                  </a:lnTo>
                  <a:lnTo>
                    <a:pt x="111399" y="14448"/>
                  </a:lnTo>
                  <a:lnTo>
                    <a:pt x="113949" y="13597"/>
                  </a:lnTo>
                  <a:lnTo>
                    <a:pt x="114326" y="13029"/>
                  </a:lnTo>
                  <a:lnTo>
                    <a:pt x="111216" y="12398"/>
                  </a:lnTo>
                  <a:lnTo>
                    <a:pt x="109858" y="10906"/>
                  </a:lnTo>
                  <a:lnTo>
                    <a:pt x="107145" y="0"/>
                  </a:lnTo>
                  <a:lnTo>
                    <a:pt x="107142" y="17724"/>
                  </a:lnTo>
                  <a:lnTo>
                    <a:pt x="110669" y="24627"/>
                  </a:lnTo>
                  <a:lnTo>
                    <a:pt x="117393" y="33518"/>
                  </a:lnTo>
                  <a:lnTo>
                    <a:pt x="118721" y="44779"/>
                  </a:lnTo>
                  <a:lnTo>
                    <a:pt x="119046" y="87794"/>
                  </a:lnTo>
                  <a:lnTo>
                    <a:pt x="122575" y="95457"/>
                  </a:lnTo>
                  <a:lnTo>
                    <a:pt x="129299" y="104835"/>
                  </a:lnTo>
                  <a:lnTo>
                    <a:pt x="130627" y="116193"/>
                  </a:lnTo>
                  <a:lnTo>
                    <a:pt x="130808" y="123513"/>
                  </a:lnTo>
                  <a:lnTo>
                    <a:pt x="132180" y="125994"/>
                  </a:lnTo>
                  <a:lnTo>
                    <a:pt x="134417" y="127648"/>
                  </a:lnTo>
                  <a:lnTo>
                    <a:pt x="137231" y="128750"/>
                  </a:lnTo>
                  <a:lnTo>
                    <a:pt x="139108" y="130808"/>
                  </a:lnTo>
                  <a:lnTo>
                    <a:pt x="142366" y="141013"/>
                  </a:lnTo>
                  <a:lnTo>
                    <a:pt x="142860" y="1547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7" name="SMARTInkShape-1160"/>
            <p:cNvSpPr/>
            <p:nvPr/>
          </p:nvSpPr>
          <p:spPr>
            <a:xfrm>
              <a:off x="8060544" y="5464969"/>
              <a:ext cx="23801" cy="261938"/>
            </a:xfrm>
            <a:custGeom>
              <a:avLst/>
              <a:gdLst/>
              <a:ahLst/>
              <a:cxnLst/>
              <a:rect l="0" t="0" r="0" b="0"/>
              <a:pathLst>
                <a:path w="23801" h="261938">
                  <a:moveTo>
                    <a:pt x="11894" y="0"/>
                  </a:moveTo>
                  <a:lnTo>
                    <a:pt x="11894" y="10251"/>
                  </a:lnTo>
                  <a:lnTo>
                    <a:pt x="10571" y="10803"/>
                  </a:lnTo>
                  <a:lnTo>
                    <a:pt x="5573" y="11415"/>
                  </a:lnTo>
                  <a:lnTo>
                    <a:pt x="3711" y="12902"/>
                  </a:lnTo>
                  <a:lnTo>
                    <a:pt x="1642" y="18081"/>
                  </a:lnTo>
                  <a:lnTo>
                    <a:pt x="0" y="52100"/>
                  </a:lnTo>
                  <a:lnTo>
                    <a:pt x="11566" y="102869"/>
                  </a:lnTo>
                  <a:lnTo>
                    <a:pt x="11887" y="157568"/>
                  </a:lnTo>
                  <a:lnTo>
                    <a:pt x="11892" y="180761"/>
                  </a:lnTo>
                  <a:lnTo>
                    <a:pt x="15420" y="189699"/>
                  </a:lnTo>
                  <a:lnTo>
                    <a:pt x="20076" y="198082"/>
                  </a:lnTo>
                  <a:lnTo>
                    <a:pt x="23064" y="214242"/>
                  </a:lnTo>
                  <a:lnTo>
                    <a:pt x="23800"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56" name="SMARTInkShape-Group145"/>
          <p:cNvGrpSpPr/>
          <p:nvPr/>
        </p:nvGrpSpPr>
        <p:grpSpPr>
          <a:xfrm>
            <a:off x="8512969" y="5441199"/>
            <a:ext cx="785748" cy="440475"/>
            <a:chOff x="8512969" y="5441199"/>
            <a:chExt cx="785748" cy="440475"/>
          </a:xfrm>
        </p:grpSpPr>
        <p:sp>
          <p:nvSpPr>
            <p:cNvPr id="249" name="SMARTInkShape-1161"/>
            <p:cNvSpPr/>
            <p:nvPr/>
          </p:nvSpPr>
          <p:spPr>
            <a:xfrm>
              <a:off x="8512969" y="5441199"/>
              <a:ext cx="154782" cy="345240"/>
            </a:xfrm>
            <a:custGeom>
              <a:avLst/>
              <a:gdLst/>
              <a:ahLst/>
              <a:cxnLst/>
              <a:rect l="0" t="0" r="0" b="0"/>
              <a:pathLst>
                <a:path w="154782" h="345240">
                  <a:moveTo>
                    <a:pt x="0" y="11864"/>
                  </a:moveTo>
                  <a:lnTo>
                    <a:pt x="0" y="5543"/>
                  </a:lnTo>
                  <a:lnTo>
                    <a:pt x="1323" y="3681"/>
                  </a:lnTo>
                  <a:lnTo>
                    <a:pt x="3527" y="2440"/>
                  </a:lnTo>
                  <a:lnTo>
                    <a:pt x="11415" y="103"/>
                  </a:lnTo>
                  <a:lnTo>
                    <a:pt x="18081" y="0"/>
                  </a:lnTo>
                  <a:lnTo>
                    <a:pt x="24793" y="3504"/>
                  </a:lnTo>
                  <a:lnTo>
                    <a:pt x="39881" y="16533"/>
                  </a:lnTo>
                  <a:lnTo>
                    <a:pt x="44183" y="27608"/>
                  </a:lnTo>
                  <a:lnTo>
                    <a:pt x="53265" y="56278"/>
                  </a:lnTo>
                  <a:lnTo>
                    <a:pt x="77553" y="95307"/>
                  </a:lnTo>
                  <a:lnTo>
                    <a:pt x="92086" y="144414"/>
                  </a:lnTo>
                  <a:lnTo>
                    <a:pt x="111231" y="202572"/>
                  </a:lnTo>
                  <a:lnTo>
                    <a:pt x="128626" y="257247"/>
                  </a:lnTo>
                  <a:lnTo>
                    <a:pt x="149817" y="312126"/>
                  </a:lnTo>
                  <a:lnTo>
                    <a:pt x="154781" y="34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0" name="SMARTInkShape-1162"/>
            <p:cNvSpPr/>
            <p:nvPr/>
          </p:nvSpPr>
          <p:spPr>
            <a:xfrm>
              <a:off x="8608219" y="5536406"/>
              <a:ext cx="23813" cy="11908"/>
            </a:xfrm>
            <a:custGeom>
              <a:avLst/>
              <a:gdLst/>
              <a:ahLst/>
              <a:cxnLst/>
              <a:rect l="0" t="0" r="0" b="0"/>
              <a:pathLst>
                <a:path w="23813" h="11908">
                  <a:moveTo>
                    <a:pt x="0" y="11907"/>
                  </a:moveTo>
                  <a:lnTo>
                    <a:pt x="6859" y="11907"/>
                  </a:lnTo>
                  <a:lnTo>
                    <a:pt x="3931" y="11907"/>
                  </a:lnTo>
                  <a:lnTo>
                    <a:pt x="3943" y="10583"/>
                  </a:lnTo>
                  <a:lnTo>
                    <a:pt x="11872" y="43"/>
                  </a:lnTo>
                  <a:lnTo>
                    <a:pt x="238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1" name="SMARTInkShape-1163"/>
            <p:cNvSpPr/>
            <p:nvPr/>
          </p:nvSpPr>
          <p:spPr>
            <a:xfrm>
              <a:off x="8703469" y="5548313"/>
              <a:ext cx="130970" cy="250032"/>
            </a:xfrm>
            <a:custGeom>
              <a:avLst/>
              <a:gdLst/>
              <a:ahLst/>
              <a:cxnLst/>
              <a:rect l="0" t="0" r="0" b="0"/>
              <a:pathLst>
                <a:path w="130970" h="250032">
                  <a:moveTo>
                    <a:pt x="0" y="0"/>
                  </a:moveTo>
                  <a:lnTo>
                    <a:pt x="0" y="10251"/>
                  </a:lnTo>
                  <a:lnTo>
                    <a:pt x="44170" y="59602"/>
                  </a:lnTo>
                  <a:lnTo>
                    <a:pt x="53263" y="81740"/>
                  </a:lnTo>
                  <a:lnTo>
                    <a:pt x="68129" y="106422"/>
                  </a:lnTo>
                  <a:lnTo>
                    <a:pt x="71290" y="114767"/>
                  </a:lnTo>
                  <a:lnTo>
                    <a:pt x="103694" y="154775"/>
                  </a:lnTo>
                  <a:lnTo>
                    <a:pt x="106941" y="162716"/>
                  </a:lnTo>
                  <a:lnTo>
                    <a:pt x="112793" y="170654"/>
                  </a:lnTo>
                  <a:lnTo>
                    <a:pt x="116276" y="182120"/>
                  </a:lnTo>
                  <a:lnTo>
                    <a:pt x="117205" y="188882"/>
                  </a:lnTo>
                  <a:lnTo>
                    <a:pt x="119147" y="193390"/>
                  </a:lnTo>
                  <a:lnTo>
                    <a:pt x="121764" y="196395"/>
                  </a:lnTo>
                  <a:lnTo>
                    <a:pt x="124832" y="198398"/>
                  </a:lnTo>
                  <a:lnTo>
                    <a:pt x="126878" y="201058"/>
                  </a:lnTo>
                  <a:lnTo>
                    <a:pt x="129151" y="207539"/>
                  </a:lnTo>
                  <a:lnTo>
                    <a:pt x="130969"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2" name="SMARTInkShape-1164"/>
            <p:cNvSpPr/>
            <p:nvPr/>
          </p:nvSpPr>
          <p:spPr>
            <a:xfrm>
              <a:off x="8917781" y="5643563"/>
              <a:ext cx="35720" cy="95251"/>
            </a:xfrm>
            <a:custGeom>
              <a:avLst/>
              <a:gdLst/>
              <a:ahLst/>
              <a:cxnLst/>
              <a:rect l="0" t="0" r="0" b="0"/>
              <a:pathLst>
                <a:path w="35720" h="95251">
                  <a:moveTo>
                    <a:pt x="0" y="0"/>
                  </a:moveTo>
                  <a:lnTo>
                    <a:pt x="0" y="27987"/>
                  </a:lnTo>
                  <a:lnTo>
                    <a:pt x="3528" y="35810"/>
                  </a:lnTo>
                  <a:lnTo>
                    <a:pt x="8183" y="43696"/>
                  </a:lnTo>
                  <a:lnTo>
                    <a:pt x="12127" y="55574"/>
                  </a:lnTo>
                  <a:lnTo>
                    <a:pt x="33531" y="80992"/>
                  </a:lnTo>
                  <a:lnTo>
                    <a:pt x="34746" y="85826"/>
                  </a:lnTo>
                  <a:lnTo>
                    <a:pt x="35719"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3" name="SMARTInkShape-1165"/>
            <p:cNvSpPr/>
            <p:nvPr/>
          </p:nvSpPr>
          <p:spPr>
            <a:xfrm>
              <a:off x="8905875" y="5500688"/>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4" name="SMARTInkShape-1166"/>
            <p:cNvSpPr/>
            <p:nvPr/>
          </p:nvSpPr>
          <p:spPr>
            <a:xfrm>
              <a:off x="9072563" y="5565377"/>
              <a:ext cx="226154" cy="316297"/>
            </a:xfrm>
            <a:custGeom>
              <a:avLst/>
              <a:gdLst/>
              <a:ahLst/>
              <a:cxnLst/>
              <a:rect l="0" t="0" r="0" b="0"/>
              <a:pathLst>
                <a:path w="226154" h="316297">
                  <a:moveTo>
                    <a:pt x="0" y="42467"/>
                  </a:moveTo>
                  <a:lnTo>
                    <a:pt x="1323" y="77000"/>
                  </a:lnTo>
                  <a:lnTo>
                    <a:pt x="12126" y="129153"/>
                  </a:lnTo>
                  <a:lnTo>
                    <a:pt x="32117" y="185532"/>
                  </a:lnTo>
                  <a:lnTo>
                    <a:pt x="54272" y="243463"/>
                  </a:lnTo>
                  <a:lnTo>
                    <a:pt x="70886" y="301454"/>
                  </a:lnTo>
                  <a:lnTo>
                    <a:pt x="83330" y="316296"/>
                  </a:lnTo>
                  <a:lnTo>
                    <a:pt x="83342" y="299738"/>
                  </a:lnTo>
                  <a:lnTo>
                    <a:pt x="79815" y="292188"/>
                  </a:lnTo>
                  <a:lnTo>
                    <a:pt x="77023" y="288323"/>
                  </a:lnTo>
                  <a:lnTo>
                    <a:pt x="73092" y="270241"/>
                  </a:lnTo>
                  <a:lnTo>
                    <a:pt x="70441" y="248610"/>
                  </a:lnTo>
                  <a:lnTo>
                    <a:pt x="62078" y="220231"/>
                  </a:lnTo>
                  <a:lnTo>
                    <a:pt x="59680" y="165449"/>
                  </a:lnTo>
                  <a:lnTo>
                    <a:pt x="59539" y="109932"/>
                  </a:lnTo>
                  <a:lnTo>
                    <a:pt x="59531" y="51155"/>
                  </a:lnTo>
                  <a:lnTo>
                    <a:pt x="59531" y="21515"/>
                  </a:lnTo>
                  <a:lnTo>
                    <a:pt x="69782" y="8654"/>
                  </a:lnTo>
                  <a:lnTo>
                    <a:pt x="74229" y="7595"/>
                  </a:lnTo>
                  <a:lnTo>
                    <a:pt x="77268" y="7312"/>
                  </a:lnTo>
                  <a:lnTo>
                    <a:pt x="84170" y="3471"/>
                  </a:lnTo>
                  <a:lnTo>
                    <a:pt x="87864" y="595"/>
                  </a:lnTo>
                  <a:lnTo>
                    <a:pt x="91648" y="0"/>
                  </a:lnTo>
                  <a:lnTo>
                    <a:pt x="95494" y="927"/>
                  </a:lnTo>
                  <a:lnTo>
                    <a:pt x="103296" y="4161"/>
                  </a:lnTo>
                  <a:lnTo>
                    <a:pt x="141262" y="12968"/>
                  </a:lnTo>
                  <a:lnTo>
                    <a:pt x="165952" y="30857"/>
                  </a:lnTo>
                  <a:lnTo>
                    <a:pt x="217778" y="81669"/>
                  </a:lnTo>
                  <a:lnTo>
                    <a:pt x="222467" y="93404"/>
                  </a:lnTo>
                  <a:lnTo>
                    <a:pt x="226153" y="141536"/>
                  </a:lnTo>
                  <a:lnTo>
                    <a:pt x="222662" y="149557"/>
                  </a:lnTo>
                  <a:lnTo>
                    <a:pt x="209641" y="165485"/>
                  </a:lnTo>
                  <a:lnTo>
                    <a:pt x="202093" y="169902"/>
                  </a:lnTo>
                  <a:lnTo>
                    <a:pt x="150336" y="184101"/>
                  </a:lnTo>
                  <a:lnTo>
                    <a:pt x="95222" y="185268"/>
                  </a:lnTo>
                  <a:lnTo>
                    <a:pt x="43862" y="185341"/>
                  </a:lnTo>
                  <a:lnTo>
                    <a:pt x="35810" y="181813"/>
                  </a:lnTo>
                  <a:lnTo>
                    <a:pt x="26182" y="175090"/>
                  </a:lnTo>
                  <a:lnTo>
                    <a:pt x="11906" y="1734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5" name="SMARTInkShape-1167"/>
            <p:cNvSpPr/>
            <p:nvPr/>
          </p:nvSpPr>
          <p:spPr>
            <a:xfrm>
              <a:off x="8632031" y="5500691"/>
              <a:ext cx="95251" cy="35716"/>
            </a:xfrm>
            <a:custGeom>
              <a:avLst/>
              <a:gdLst/>
              <a:ahLst/>
              <a:cxnLst/>
              <a:rect l="0" t="0" r="0" b="0"/>
              <a:pathLst>
                <a:path w="95251" h="35716">
                  <a:moveTo>
                    <a:pt x="0" y="11903"/>
                  </a:moveTo>
                  <a:lnTo>
                    <a:pt x="0" y="1651"/>
                  </a:lnTo>
                  <a:lnTo>
                    <a:pt x="1323" y="1100"/>
                  </a:lnTo>
                  <a:lnTo>
                    <a:pt x="39851" y="0"/>
                  </a:lnTo>
                  <a:lnTo>
                    <a:pt x="47698" y="3526"/>
                  </a:lnTo>
                  <a:lnTo>
                    <a:pt x="55595" y="8180"/>
                  </a:lnTo>
                  <a:lnTo>
                    <a:pt x="67478" y="12123"/>
                  </a:lnTo>
                  <a:lnTo>
                    <a:pt x="95250" y="35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2287236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Musicians and Bands - </a:t>
            </a:r>
            <a:endParaRPr lang="en-CA" dirty="0"/>
          </a:p>
        </p:txBody>
      </p:sp>
      <p:sp>
        <p:nvSpPr>
          <p:cNvPr id="3" name="Content Placeholder 2"/>
          <p:cNvSpPr>
            <a:spLocks noGrp="1"/>
          </p:cNvSpPr>
          <p:nvPr>
            <p:ph idx="1"/>
          </p:nvPr>
        </p:nvSpPr>
        <p:spPr/>
        <p:txBody>
          <a:bodyPr/>
          <a:lstStyle/>
          <a:p>
            <a:endParaRPr lang="en-CA" dirty="0"/>
          </a:p>
        </p:txBody>
      </p:sp>
      <p:grpSp>
        <p:nvGrpSpPr>
          <p:cNvPr id="1051" name="SMARTInkShape-Group146"/>
          <p:cNvGrpSpPr/>
          <p:nvPr/>
        </p:nvGrpSpPr>
        <p:grpSpPr>
          <a:xfrm>
            <a:off x="2714625" y="6393655"/>
            <a:ext cx="2392606" cy="378995"/>
            <a:chOff x="2714625" y="6393655"/>
            <a:chExt cx="2392606" cy="378995"/>
          </a:xfrm>
        </p:grpSpPr>
        <p:sp>
          <p:nvSpPr>
            <p:cNvPr id="1036" name="SMARTInkShape-1168"/>
            <p:cNvSpPr/>
            <p:nvPr/>
          </p:nvSpPr>
          <p:spPr>
            <a:xfrm>
              <a:off x="2714625" y="6393655"/>
              <a:ext cx="142876" cy="35721"/>
            </a:xfrm>
            <a:custGeom>
              <a:avLst/>
              <a:gdLst/>
              <a:ahLst/>
              <a:cxnLst/>
              <a:rect l="0" t="0" r="0" b="0"/>
              <a:pathLst>
                <a:path w="142876" h="35721">
                  <a:moveTo>
                    <a:pt x="0" y="35720"/>
                  </a:moveTo>
                  <a:lnTo>
                    <a:pt x="6321" y="35720"/>
                  </a:lnTo>
                  <a:lnTo>
                    <a:pt x="12952" y="32192"/>
                  </a:lnTo>
                  <a:lnTo>
                    <a:pt x="20308" y="27538"/>
                  </a:lnTo>
                  <a:lnTo>
                    <a:pt x="33210" y="24917"/>
                  </a:lnTo>
                  <a:lnTo>
                    <a:pt x="53203" y="22818"/>
                  </a:lnTo>
                  <a:lnTo>
                    <a:pt x="110778" y="9134"/>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37" name="SMARTInkShape-1169"/>
            <p:cNvSpPr/>
            <p:nvPr/>
          </p:nvSpPr>
          <p:spPr>
            <a:xfrm>
              <a:off x="2726531" y="6453188"/>
              <a:ext cx="130970" cy="95001"/>
            </a:xfrm>
            <a:custGeom>
              <a:avLst/>
              <a:gdLst/>
              <a:ahLst/>
              <a:cxnLst/>
              <a:rect l="0" t="0" r="0" b="0"/>
              <a:pathLst>
                <a:path w="130970" h="95001">
                  <a:moveTo>
                    <a:pt x="130969" y="0"/>
                  </a:moveTo>
                  <a:lnTo>
                    <a:pt x="130969" y="24057"/>
                  </a:lnTo>
                  <a:lnTo>
                    <a:pt x="127441" y="34063"/>
                  </a:lnTo>
                  <a:lnTo>
                    <a:pt x="122786" y="42920"/>
                  </a:lnTo>
                  <a:lnTo>
                    <a:pt x="120718" y="51266"/>
                  </a:lnTo>
                  <a:lnTo>
                    <a:pt x="96231" y="88835"/>
                  </a:lnTo>
                  <a:lnTo>
                    <a:pt x="89953" y="92399"/>
                  </a:lnTo>
                  <a:lnTo>
                    <a:pt x="63422" y="95000"/>
                  </a:lnTo>
                  <a:lnTo>
                    <a:pt x="0" y="71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38" name="SMARTInkShape-1170"/>
            <p:cNvSpPr/>
            <p:nvPr/>
          </p:nvSpPr>
          <p:spPr>
            <a:xfrm>
              <a:off x="2917177" y="6465095"/>
              <a:ext cx="166543" cy="166687"/>
            </a:xfrm>
            <a:custGeom>
              <a:avLst/>
              <a:gdLst/>
              <a:ahLst/>
              <a:cxnLst/>
              <a:rect l="0" t="0" r="0" b="0"/>
              <a:pathLst>
                <a:path w="166543" h="166687">
                  <a:moveTo>
                    <a:pt x="11761" y="0"/>
                  </a:moveTo>
                  <a:lnTo>
                    <a:pt x="5440" y="0"/>
                  </a:lnTo>
                  <a:lnTo>
                    <a:pt x="3578" y="1322"/>
                  </a:lnTo>
                  <a:lnTo>
                    <a:pt x="2337" y="3526"/>
                  </a:lnTo>
                  <a:lnTo>
                    <a:pt x="181" y="12125"/>
                  </a:lnTo>
                  <a:lnTo>
                    <a:pt x="0" y="17736"/>
                  </a:lnTo>
                  <a:lnTo>
                    <a:pt x="3447" y="24638"/>
                  </a:lnTo>
                  <a:lnTo>
                    <a:pt x="6218" y="28332"/>
                  </a:lnTo>
                  <a:lnTo>
                    <a:pt x="9297" y="39491"/>
                  </a:lnTo>
                  <a:lnTo>
                    <a:pt x="14559" y="60648"/>
                  </a:lnTo>
                  <a:lnTo>
                    <a:pt x="21867" y="85181"/>
                  </a:lnTo>
                  <a:lnTo>
                    <a:pt x="24634" y="104089"/>
                  </a:lnTo>
                  <a:lnTo>
                    <a:pt x="29830" y="117257"/>
                  </a:lnTo>
                  <a:lnTo>
                    <a:pt x="33067" y="121827"/>
                  </a:lnTo>
                  <a:lnTo>
                    <a:pt x="40192" y="126906"/>
                  </a:lnTo>
                  <a:lnTo>
                    <a:pt x="51641" y="129764"/>
                  </a:lnTo>
                  <a:lnTo>
                    <a:pt x="63411" y="130611"/>
                  </a:lnTo>
                  <a:lnTo>
                    <a:pt x="66038" y="129407"/>
                  </a:lnTo>
                  <a:lnTo>
                    <a:pt x="67789" y="127281"/>
                  </a:lnTo>
                  <a:lnTo>
                    <a:pt x="71058" y="121391"/>
                  </a:lnTo>
                  <a:lnTo>
                    <a:pt x="76921" y="114365"/>
                  </a:lnTo>
                  <a:lnTo>
                    <a:pt x="80408" y="103304"/>
                  </a:lnTo>
                  <a:lnTo>
                    <a:pt x="83281" y="90892"/>
                  </a:lnTo>
                  <a:lnTo>
                    <a:pt x="91013" y="75143"/>
                  </a:lnTo>
                  <a:lnTo>
                    <a:pt x="95057" y="26320"/>
                  </a:lnTo>
                  <a:lnTo>
                    <a:pt x="96396" y="25484"/>
                  </a:lnTo>
                  <a:lnTo>
                    <a:pt x="105351" y="24031"/>
                  </a:lnTo>
                  <a:lnTo>
                    <a:pt x="105904" y="25281"/>
                  </a:lnTo>
                  <a:lnTo>
                    <a:pt x="110320" y="40320"/>
                  </a:lnTo>
                  <a:lnTo>
                    <a:pt x="127586" y="83746"/>
                  </a:lnTo>
                  <a:lnTo>
                    <a:pt x="130707" y="98074"/>
                  </a:lnTo>
                  <a:lnTo>
                    <a:pt x="166542" y="1666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39" name="SMARTInkShape-1171"/>
            <p:cNvSpPr/>
            <p:nvPr/>
          </p:nvSpPr>
          <p:spPr>
            <a:xfrm>
              <a:off x="3167755" y="6489052"/>
              <a:ext cx="70746" cy="160925"/>
            </a:xfrm>
            <a:custGeom>
              <a:avLst/>
              <a:gdLst/>
              <a:ahLst/>
              <a:cxnLst/>
              <a:rect l="0" t="0" r="0" b="0"/>
              <a:pathLst>
                <a:path w="70746" h="160925">
                  <a:moveTo>
                    <a:pt x="70745" y="11761"/>
                  </a:moveTo>
                  <a:lnTo>
                    <a:pt x="54173" y="11761"/>
                  </a:lnTo>
                  <a:lnTo>
                    <a:pt x="51760" y="10437"/>
                  </a:lnTo>
                  <a:lnTo>
                    <a:pt x="50151" y="8233"/>
                  </a:lnTo>
                  <a:lnTo>
                    <a:pt x="49078" y="5440"/>
                  </a:lnTo>
                  <a:lnTo>
                    <a:pt x="47040" y="3578"/>
                  </a:lnTo>
                  <a:lnTo>
                    <a:pt x="41248" y="1509"/>
                  </a:lnTo>
                  <a:lnTo>
                    <a:pt x="19000" y="0"/>
                  </a:lnTo>
                  <a:lnTo>
                    <a:pt x="11147" y="3446"/>
                  </a:lnTo>
                  <a:lnTo>
                    <a:pt x="7200" y="6218"/>
                  </a:lnTo>
                  <a:lnTo>
                    <a:pt x="2815" y="12825"/>
                  </a:lnTo>
                  <a:lnTo>
                    <a:pt x="867" y="21494"/>
                  </a:lnTo>
                  <a:lnTo>
                    <a:pt x="0" y="34167"/>
                  </a:lnTo>
                  <a:lnTo>
                    <a:pt x="5833" y="56176"/>
                  </a:lnTo>
                  <a:lnTo>
                    <a:pt x="15878" y="68101"/>
                  </a:lnTo>
                  <a:lnTo>
                    <a:pt x="27839" y="79135"/>
                  </a:lnTo>
                  <a:lnTo>
                    <a:pt x="53264" y="115043"/>
                  </a:lnTo>
                  <a:lnTo>
                    <a:pt x="58621" y="151746"/>
                  </a:lnTo>
                  <a:lnTo>
                    <a:pt x="52454" y="160100"/>
                  </a:lnTo>
                  <a:lnTo>
                    <a:pt x="47968" y="160924"/>
                  </a:lnTo>
                  <a:lnTo>
                    <a:pt x="23120" y="1546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0" name="SMARTInkShape-1172"/>
            <p:cNvSpPr/>
            <p:nvPr/>
          </p:nvSpPr>
          <p:spPr>
            <a:xfrm>
              <a:off x="3405188" y="6429375"/>
              <a:ext cx="23813" cy="250032"/>
            </a:xfrm>
            <a:custGeom>
              <a:avLst/>
              <a:gdLst/>
              <a:ahLst/>
              <a:cxnLst/>
              <a:rect l="0" t="0" r="0" b="0"/>
              <a:pathLst>
                <a:path w="23813" h="250032">
                  <a:moveTo>
                    <a:pt x="0" y="0"/>
                  </a:moveTo>
                  <a:lnTo>
                    <a:pt x="1322" y="52196"/>
                  </a:lnTo>
                  <a:lnTo>
                    <a:pt x="10803" y="100595"/>
                  </a:lnTo>
                  <a:lnTo>
                    <a:pt x="11809" y="158974"/>
                  </a:lnTo>
                  <a:lnTo>
                    <a:pt x="13220" y="217081"/>
                  </a:lnTo>
                  <a:lnTo>
                    <a:pt x="23812"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1" name="SMARTInkShape-1173"/>
            <p:cNvSpPr/>
            <p:nvPr/>
          </p:nvSpPr>
          <p:spPr>
            <a:xfrm>
              <a:off x="3381375" y="6560344"/>
              <a:ext cx="107157" cy="35720"/>
            </a:xfrm>
            <a:custGeom>
              <a:avLst/>
              <a:gdLst/>
              <a:ahLst/>
              <a:cxnLst/>
              <a:rect l="0" t="0" r="0" b="0"/>
              <a:pathLst>
                <a:path w="107157" h="35720">
                  <a:moveTo>
                    <a:pt x="0" y="0"/>
                  </a:moveTo>
                  <a:lnTo>
                    <a:pt x="0" y="6320"/>
                  </a:lnTo>
                  <a:lnTo>
                    <a:pt x="1323" y="8182"/>
                  </a:lnTo>
                  <a:lnTo>
                    <a:pt x="3528" y="9424"/>
                  </a:lnTo>
                  <a:lnTo>
                    <a:pt x="62999" y="30795"/>
                  </a:lnTo>
                  <a:lnTo>
                    <a:pt x="107156"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2" name="SMARTInkShape-1174"/>
            <p:cNvSpPr/>
            <p:nvPr/>
          </p:nvSpPr>
          <p:spPr>
            <a:xfrm>
              <a:off x="3571875" y="6524625"/>
              <a:ext cx="23814" cy="142876"/>
            </a:xfrm>
            <a:custGeom>
              <a:avLst/>
              <a:gdLst/>
              <a:ahLst/>
              <a:cxnLst/>
              <a:rect l="0" t="0" r="0" b="0"/>
              <a:pathLst>
                <a:path w="23814" h="142876">
                  <a:moveTo>
                    <a:pt x="23813" y="0"/>
                  </a:moveTo>
                  <a:lnTo>
                    <a:pt x="23813" y="6321"/>
                  </a:lnTo>
                  <a:lnTo>
                    <a:pt x="20284" y="12951"/>
                  </a:lnTo>
                  <a:lnTo>
                    <a:pt x="17492" y="16572"/>
                  </a:lnTo>
                  <a:lnTo>
                    <a:pt x="14389" y="27650"/>
                  </a:lnTo>
                  <a:lnTo>
                    <a:pt x="12052" y="79599"/>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3" name="SMARTInkShape-1175"/>
            <p:cNvSpPr/>
            <p:nvPr/>
          </p:nvSpPr>
          <p:spPr>
            <a:xfrm>
              <a:off x="3631406" y="6500813"/>
              <a:ext cx="35720" cy="23813"/>
            </a:xfrm>
            <a:custGeom>
              <a:avLst/>
              <a:gdLst/>
              <a:ahLst/>
              <a:cxnLst/>
              <a:rect l="0" t="0" r="0" b="0"/>
              <a:pathLst>
                <a:path w="35720" h="23813">
                  <a:moveTo>
                    <a:pt x="0" y="23812"/>
                  </a:moveTo>
                  <a:lnTo>
                    <a:pt x="0" y="17491"/>
                  </a:lnTo>
                  <a:lnTo>
                    <a:pt x="1323" y="15630"/>
                  </a:lnTo>
                  <a:lnTo>
                    <a:pt x="3528" y="14388"/>
                  </a:lnTo>
                  <a:lnTo>
                    <a:pt x="6321" y="13561"/>
                  </a:lnTo>
                  <a:lnTo>
                    <a:pt x="8183" y="11686"/>
                  </a:lnTo>
                  <a:lnTo>
                    <a:pt x="10252" y="6075"/>
                  </a:lnTo>
                  <a:lnTo>
                    <a:pt x="12126" y="4050"/>
                  </a:lnTo>
                  <a:lnTo>
                    <a:pt x="17737" y="1799"/>
                  </a:lnTo>
                  <a:lnTo>
                    <a:pt x="3571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4" name="SMARTInkShape-1176"/>
            <p:cNvSpPr/>
            <p:nvPr/>
          </p:nvSpPr>
          <p:spPr>
            <a:xfrm>
              <a:off x="3690938" y="6555248"/>
              <a:ext cx="142876" cy="159878"/>
            </a:xfrm>
            <a:custGeom>
              <a:avLst/>
              <a:gdLst/>
              <a:ahLst/>
              <a:cxnLst/>
              <a:rect l="0" t="0" r="0" b="0"/>
              <a:pathLst>
                <a:path w="142876" h="159878">
                  <a:moveTo>
                    <a:pt x="0" y="40815"/>
                  </a:moveTo>
                  <a:lnTo>
                    <a:pt x="0" y="97935"/>
                  </a:lnTo>
                  <a:lnTo>
                    <a:pt x="0" y="122254"/>
                  </a:lnTo>
                  <a:lnTo>
                    <a:pt x="0" y="113740"/>
                  </a:lnTo>
                  <a:lnTo>
                    <a:pt x="14698" y="77017"/>
                  </a:lnTo>
                  <a:lnTo>
                    <a:pt x="21084" y="66165"/>
                  </a:lnTo>
                  <a:lnTo>
                    <a:pt x="39851" y="28278"/>
                  </a:lnTo>
                  <a:lnTo>
                    <a:pt x="63514" y="1420"/>
                  </a:lnTo>
                  <a:lnTo>
                    <a:pt x="67478" y="0"/>
                  </a:lnTo>
                  <a:lnTo>
                    <a:pt x="71443" y="375"/>
                  </a:lnTo>
                  <a:lnTo>
                    <a:pt x="79378" y="4321"/>
                  </a:lnTo>
                  <a:lnTo>
                    <a:pt x="99219" y="21391"/>
                  </a:lnTo>
                  <a:lnTo>
                    <a:pt x="123031" y="61392"/>
                  </a:lnTo>
                  <a:lnTo>
                    <a:pt x="138686" y="117587"/>
                  </a:lnTo>
                  <a:lnTo>
                    <a:pt x="142875" y="1598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5" name="SMARTInkShape-1177"/>
            <p:cNvSpPr/>
            <p:nvPr/>
          </p:nvSpPr>
          <p:spPr>
            <a:xfrm>
              <a:off x="4024313" y="6501078"/>
              <a:ext cx="226219" cy="200329"/>
            </a:xfrm>
            <a:custGeom>
              <a:avLst/>
              <a:gdLst/>
              <a:ahLst/>
              <a:cxnLst/>
              <a:rect l="0" t="0" r="0" b="0"/>
              <a:pathLst>
                <a:path w="226219" h="200329">
                  <a:moveTo>
                    <a:pt x="0" y="166422"/>
                  </a:moveTo>
                  <a:lnTo>
                    <a:pt x="0" y="184159"/>
                  </a:lnTo>
                  <a:lnTo>
                    <a:pt x="1322" y="186184"/>
                  </a:lnTo>
                  <a:lnTo>
                    <a:pt x="3528" y="187535"/>
                  </a:lnTo>
                  <a:lnTo>
                    <a:pt x="6320" y="188435"/>
                  </a:lnTo>
                  <a:lnTo>
                    <a:pt x="8182" y="190357"/>
                  </a:lnTo>
                  <a:lnTo>
                    <a:pt x="11415" y="200328"/>
                  </a:lnTo>
                  <a:lnTo>
                    <a:pt x="15216" y="197808"/>
                  </a:lnTo>
                  <a:lnTo>
                    <a:pt x="28434" y="185410"/>
                  </a:lnTo>
                  <a:lnTo>
                    <a:pt x="32481" y="177948"/>
                  </a:lnTo>
                  <a:lnTo>
                    <a:pt x="54577" y="119395"/>
                  </a:lnTo>
                  <a:lnTo>
                    <a:pt x="71528" y="64560"/>
                  </a:lnTo>
                  <a:lnTo>
                    <a:pt x="81526" y="49886"/>
                  </a:lnTo>
                  <a:lnTo>
                    <a:pt x="86063" y="48482"/>
                  </a:lnTo>
                  <a:lnTo>
                    <a:pt x="89125" y="48108"/>
                  </a:lnTo>
                  <a:lnTo>
                    <a:pt x="91167" y="49181"/>
                  </a:lnTo>
                  <a:lnTo>
                    <a:pt x="92528" y="51220"/>
                  </a:lnTo>
                  <a:lnTo>
                    <a:pt x="94443" y="60410"/>
                  </a:lnTo>
                  <a:lnTo>
                    <a:pt x="96466" y="80583"/>
                  </a:lnTo>
                  <a:lnTo>
                    <a:pt x="105487" y="109224"/>
                  </a:lnTo>
                  <a:lnTo>
                    <a:pt x="108381" y="149348"/>
                  </a:lnTo>
                  <a:lnTo>
                    <a:pt x="118568" y="165679"/>
                  </a:lnTo>
                  <a:lnTo>
                    <a:pt x="131557" y="153561"/>
                  </a:lnTo>
                  <a:lnTo>
                    <a:pt x="150144" y="116256"/>
                  </a:lnTo>
                  <a:lnTo>
                    <a:pt x="175026" y="57680"/>
                  </a:lnTo>
                  <a:lnTo>
                    <a:pt x="181064" y="34984"/>
                  </a:lnTo>
                  <a:lnTo>
                    <a:pt x="191232" y="15030"/>
                  </a:lnTo>
                  <a:lnTo>
                    <a:pt x="200199" y="2756"/>
                  </a:lnTo>
                  <a:lnTo>
                    <a:pt x="204952" y="1077"/>
                  </a:lnTo>
                  <a:lnTo>
                    <a:pt x="212463" y="0"/>
                  </a:lnTo>
                  <a:lnTo>
                    <a:pt x="213080" y="1234"/>
                  </a:lnTo>
                  <a:lnTo>
                    <a:pt x="223663" y="53297"/>
                  </a:lnTo>
                  <a:lnTo>
                    <a:pt x="225882" y="108506"/>
                  </a:lnTo>
                  <a:lnTo>
                    <a:pt x="226218" y="1783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6" name="SMARTInkShape-1178"/>
            <p:cNvSpPr/>
            <p:nvPr/>
          </p:nvSpPr>
          <p:spPr>
            <a:xfrm>
              <a:off x="4357744" y="6561999"/>
              <a:ext cx="71176" cy="138812"/>
            </a:xfrm>
            <a:custGeom>
              <a:avLst/>
              <a:gdLst/>
              <a:ahLst/>
              <a:cxnLst/>
              <a:rect l="0" t="0" r="0" b="0"/>
              <a:pathLst>
                <a:path w="71176" h="138812">
                  <a:moveTo>
                    <a:pt x="35662" y="10251"/>
                  </a:moveTo>
                  <a:lnTo>
                    <a:pt x="35662" y="3930"/>
                  </a:lnTo>
                  <a:lnTo>
                    <a:pt x="34339" y="2069"/>
                  </a:lnTo>
                  <a:lnTo>
                    <a:pt x="32134" y="827"/>
                  </a:lnTo>
                  <a:lnTo>
                    <a:pt x="29342" y="0"/>
                  </a:lnTo>
                  <a:lnTo>
                    <a:pt x="27480" y="771"/>
                  </a:lnTo>
                  <a:lnTo>
                    <a:pt x="26238" y="2608"/>
                  </a:lnTo>
                  <a:lnTo>
                    <a:pt x="24246" y="8741"/>
                  </a:lnTo>
                  <a:lnTo>
                    <a:pt x="7228" y="33011"/>
                  </a:lnTo>
                  <a:lnTo>
                    <a:pt x="2102" y="48450"/>
                  </a:lnTo>
                  <a:lnTo>
                    <a:pt x="0" y="107285"/>
                  </a:lnTo>
                  <a:lnTo>
                    <a:pt x="3496" y="116437"/>
                  </a:lnTo>
                  <a:lnTo>
                    <a:pt x="16520" y="133091"/>
                  </a:lnTo>
                  <a:lnTo>
                    <a:pt x="24068" y="137608"/>
                  </a:lnTo>
                  <a:lnTo>
                    <a:pt x="27933" y="138811"/>
                  </a:lnTo>
                  <a:lnTo>
                    <a:pt x="31832" y="138291"/>
                  </a:lnTo>
                  <a:lnTo>
                    <a:pt x="39693" y="134185"/>
                  </a:lnTo>
                  <a:lnTo>
                    <a:pt x="55518" y="111265"/>
                  </a:lnTo>
                  <a:lnTo>
                    <a:pt x="66093" y="88983"/>
                  </a:lnTo>
                  <a:lnTo>
                    <a:pt x="71175" y="42673"/>
                  </a:lnTo>
                  <a:lnTo>
                    <a:pt x="67761" y="34362"/>
                  </a:lnTo>
                  <a:lnTo>
                    <a:pt x="64999" y="30294"/>
                  </a:lnTo>
                  <a:lnTo>
                    <a:pt x="60512" y="27582"/>
                  </a:lnTo>
                  <a:lnTo>
                    <a:pt x="37827" y="19700"/>
                  </a:lnTo>
                  <a:lnTo>
                    <a:pt x="28687" y="14451"/>
                  </a:lnTo>
                  <a:lnTo>
                    <a:pt x="11850" y="10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7" name="SMARTInkShape-1179"/>
            <p:cNvSpPr/>
            <p:nvPr/>
          </p:nvSpPr>
          <p:spPr>
            <a:xfrm>
              <a:off x="4506718" y="6584156"/>
              <a:ext cx="105847" cy="125101"/>
            </a:xfrm>
            <a:custGeom>
              <a:avLst/>
              <a:gdLst/>
              <a:ahLst/>
              <a:cxnLst/>
              <a:rect l="0" t="0" r="0" b="0"/>
              <a:pathLst>
                <a:path w="105847" h="125101">
                  <a:moveTo>
                    <a:pt x="77188" y="0"/>
                  </a:moveTo>
                  <a:lnTo>
                    <a:pt x="70868" y="0"/>
                  </a:lnTo>
                  <a:lnTo>
                    <a:pt x="69006" y="1323"/>
                  </a:lnTo>
                  <a:lnTo>
                    <a:pt x="67764" y="3528"/>
                  </a:lnTo>
                  <a:lnTo>
                    <a:pt x="66937" y="6321"/>
                  </a:lnTo>
                  <a:lnTo>
                    <a:pt x="65063" y="8183"/>
                  </a:lnTo>
                  <a:lnTo>
                    <a:pt x="52549" y="14699"/>
                  </a:lnTo>
                  <a:lnTo>
                    <a:pt x="14171" y="45387"/>
                  </a:lnTo>
                  <a:lnTo>
                    <a:pt x="1094" y="69379"/>
                  </a:lnTo>
                  <a:lnTo>
                    <a:pt x="0" y="75357"/>
                  </a:lnTo>
                  <a:lnTo>
                    <a:pt x="594" y="80665"/>
                  </a:lnTo>
                  <a:lnTo>
                    <a:pt x="11053" y="105011"/>
                  </a:lnTo>
                  <a:lnTo>
                    <a:pt x="18250" y="112818"/>
                  </a:lnTo>
                  <a:lnTo>
                    <a:pt x="39970" y="124149"/>
                  </a:lnTo>
                  <a:lnTo>
                    <a:pt x="45761" y="125100"/>
                  </a:lnTo>
                  <a:lnTo>
                    <a:pt x="50945" y="124410"/>
                  </a:lnTo>
                  <a:lnTo>
                    <a:pt x="64562" y="120647"/>
                  </a:lnTo>
                  <a:lnTo>
                    <a:pt x="68771" y="120119"/>
                  </a:lnTo>
                  <a:lnTo>
                    <a:pt x="76975" y="112476"/>
                  </a:lnTo>
                  <a:lnTo>
                    <a:pt x="104957" y="73366"/>
                  </a:lnTo>
                  <a:lnTo>
                    <a:pt x="105846" y="55097"/>
                  </a:lnTo>
                  <a:lnTo>
                    <a:pt x="101958" y="23672"/>
                  </a:lnTo>
                  <a:lnTo>
                    <a:pt x="100316" y="19750"/>
                  </a:lnTo>
                  <a:lnTo>
                    <a:pt x="97898" y="17136"/>
                  </a:lnTo>
                  <a:lnTo>
                    <a:pt x="6528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8" name="SMARTInkShape-1180"/>
            <p:cNvSpPr/>
            <p:nvPr/>
          </p:nvSpPr>
          <p:spPr>
            <a:xfrm>
              <a:off x="4679156" y="6539055"/>
              <a:ext cx="95251" cy="193746"/>
            </a:xfrm>
            <a:custGeom>
              <a:avLst/>
              <a:gdLst/>
              <a:ahLst/>
              <a:cxnLst/>
              <a:rect l="0" t="0" r="0" b="0"/>
              <a:pathLst>
                <a:path w="95251" h="193746">
                  <a:moveTo>
                    <a:pt x="0" y="45101"/>
                  </a:moveTo>
                  <a:lnTo>
                    <a:pt x="0" y="102178"/>
                  </a:lnTo>
                  <a:lnTo>
                    <a:pt x="9424" y="160028"/>
                  </a:lnTo>
                  <a:lnTo>
                    <a:pt x="11810" y="193745"/>
                  </a:lnTo>
                  <a:lnTo>
                    <a:pt x="11894" y="188997"/>
                  </a:lnTo>
                  <a:lnTo>
                    <a:pt x="18223" y="181958"/>
                  </a:lnTo>
                  <a:lnTo>
                    <a:pt x="21328" y="171632"/>
                  </a:lnTo>
                  <a:lnTo>
                    <a:pt x="27123" y="121000"/>
                  </a:lnTo>
                  <a:lnTo>
                    <a:pt x="46662" y="63475"/>
                  </a:lnTo>
                  <a:lnTo>
                    <a:pt x="61365" y="24231"/>
                  </a:lnTo>
                  <a:lnTo>
                    <a:pt x="81100" y="0"/>
                  </a:lnTo>
                  <a:lnTo>
                    <a:pt x="83171" y="482"/>
                  </a:lnTo>
                  <a:lnTo>
                    <a:pt x="95250" y="9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9" name="SMARTInkShape-1181"/>
            <p:cNvSpPr/>
            <p:nvPr/>
          </p:nvSpPr>
          <p:spPr>
            <a:xfrm>
              <a:off x="4905547" y="6572250"/>
              <a:ext cx="130799" cy="200400"/>
            </a:xfrm>
            <a:custGeom>
              <a:avLst/>
              <a:gdLst/>
              <a:ahLst/>
              <a:cxnLst/>
              <a:rect l="0" t="0" r="0" b="0"/>
              <a:pathLst>
                <a:path w="130799" h="200400">
                  <a:moveTo>
                    <a:pt x="11733" y="0"/>
                  </a:moveTo>
                  <a:lnTo>
                    <a:pt x="5414" y="0"/>
                  </a:lnTo>
                  <a:lnTo>
                    <a:pt x="3552" y="1323"/>
                  </a:lnTo>
                  <a:lnTo>
                    <a:pt x="2310" y="3528"/>
                  </a:lnTo>
                  <a:lnTo>
                    <a:pt x="1483" y="6321"/>
                  </a:lnTo>
                  <a:lnTo>
                    <a:pt x="2254" y="8182"/>
                  </a:lnTo>
                  <a:lnTo>
                    <a:pt x="4091" y="9424"/>
                  </a:lnTo>
                  <a:lnTo>
                    <a:pt x="6638" y="10251"/>
                  </a:lnTo>
                  <a:lnTo>
                    <a:pt x="8338" y="12126"/>
                  </a:lnTo>
                  <a:lnTo>
                    <a:pt x="10224" y="17737"/>
                  </a:lnTo>
                  <a:lnTo>
                    <a:pt x="12051" y="19762"/>
                  </a:lnTo>
                  <a:lnTo>
                    <a:pt x="35413" y="34510"/>
                  </a:lnTo>
                  <a:lnTo>
                    <a:pt x="94835" y="35718"/>
                  </a:lnTo>
                  <a:lnTo>
                    <a:pt x="105123" y="35719"/>
                  </a:lnTo>
                  <a:lnTo>
                    <a:pt x="105744" y="34396"/>
                  </a:lnTo>
                  <a:lnTo>
                    <a:pt x="106983" y="17492"/>
                  </a:lnTo>
                  <a:lnTo>
                    <a:pt x="105662" y="15630"/>
                  </a:lnTo>
                  <a:lnTo>
                    <a:pt x="103457" y="14388"/>
                  </a:lnTo>
                  <a:lnTo>
                    <a:pt x="95223" y="11950"/>
                  </a:lnTo>
                  <a:lnTo>
                    <a:pt x="72920" y="11906"/>
                  </a:lnTo>
                  <a:lnTo>
                    <a:pt x="61160" y="22158"/>
                  </a:lnTo>
                  <a:lnTo>
                    <a:pt x="50210" y="24809"/>
                  </a:lnTo>
                  <a:lnTo>
                    <a:pt x="23555" y="47857"/>
                  </a:lnTo>
                  <a:lnTo>
                    <a:pt x="16988" y="57870"/>
                  </a:lnTo>
                  <a:lnTo>
                    <a:pt x="15237" y="62393"/>
                  </a:lnTo>
                  <a:lnTo>
                    <a:pt x="12747" y="65408"/>
                  </a:lnTo>
                  <a:lnTo>
                    <a:pt x="4243" y="70974"/>
                  </a:lnTo>
                  <a:lnTo>
                    <a:pt x="1791" y="76964"/>
                  </a:lnTo>
                  <a:lnTo>
                    <a:pt x="0" y="103286"/>
                  </a:lnTo>
                  <a:lnTo>
                    <a:pt x="11964" y="138041"/>
                  </a:lnTo>
                  <a:lnTo>
                    <a:pt x="33269" y="163965"/>
                  </a:lnTo>
                  <a:lnTo>
                    <a:pt x="46000" y="176943"/>
                  </a:lnTo>
                  <a:lnTo>
                    <a:pt x="60477" y="184475"/>
                  </a:lnTo>
                  <a:lnTo>
                    <a:pt x="74408" y="189145"/>
                  </a:lnTo>
                  <a:lnTo>
                    <a:pt x="91012" y="197889"/>
                  </a:lnTo>
                  <a:lnTo>
                    <a:pt x="104736" y="200399"/>
                  </a:lnTo>
                  <a:lnTo>
                    <a:pt x="116127" y="197986"/>
                  </a:lnTo>
                  <a:lnTo>
                    <a:pt x="130798"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0" name="SMARTInkShape-1182"/>
            <p:cNvSpPr/>
            <p:nvPr/>
          </p:nvSpPr>
          <p:spPr>
            <a:xfrm>
              <a:off x="5000625" y="6560344"/>
              <a:ext cx="106606" cy="107113"/>
            </a:xfrm>
            <a:custGeom>
              <a:avLst/>
              <a:gdLst/>
              <a:ahLst/>
              <a:cxnLst/>
              <a:rect l="0" t="0" r="0" b="0"/>
              <a:pathLst>
                <a:path w="106606" h="107113">
                  <a:moveTo>
                    <a:pt x="0" y="83344"/>
                  </a:moveTo>
                  <a:lnTo>
                    <a:pt x="6321" y="89664"/>
                  </a:lnTo>
                  <a:lnTo>
                    <a:pt x="12952" y="92768"/>
                  </a:lnTo>
                  <a:lnTo>
                    <a:pt x="21667" y="94759"/>
                  </a:lnTo>
                  <a:lnTo>
                    <a:pt x="32894" y="103335"/>
                  </a:lnTo>
                  <a:lnTo>
                    <a:pt x="43995" y="106024"/>
                  </a:lnTo>
                  <a:lnTo>
                    <a:pt x="75419" y="107112"/>
                  </a:lnTo>
                  <a:lnTo>
                    <a:pt x="83350" y="103609"/>
                  </a:lnTo>
                  <a:lnTo>
                    <a:pt x="87316" y="100822"/>
                  </a:lnTo>
                  <a:lnTo>
                    <a:pt x="91724" y="94199"/>
                  </a:lnTo>
                  <a:lnTo>
                    <a:pt x="95006" y="86845"/>
                  </a:lnTo>
                  <a:lnTo>
                    <a:pt x="100874" y="79167"/>
                  </a:lnTo>
                  <a:lnTo>
                    <a:pt x="104364" y="67817"/>
                  </a:lnTo>
                  <a:lnTo>
                    <a:pt x="106605" y="45293"/>
                  </a:lnTo>
                  <a:lnTo>
                    <a:pt x="103384" y="36446"/>
                  </a:lnTo>
                  <a:lnTo>
                    <a:pt x="98865" y="28104"/>
                  </a:lnTo>
                  <a:lnTo>
                    <a:pt x="96857" y="19988"/>
                  </a:lnTo>
                  <a:lnTo>
                    <a:pt x="94998" y="17293"/>
                  </a:lnTo>
                  <a:lnTo>
                    <a:pt x="92435" y="15498"/>
                  </a:lnTo>
                  <a:lnTo>
                    <a:pt x="86062" y="12179"/>
                  </a:lnTo>
                  <a:lnTo>
                    <a:pt x="75036" y="4196"/>
                  </a:lnTo>
                  <a:lnTo>
                    <a:pt x="67304" y="1865"/>
                  </a:lnTo>
                  <a:lnTo>
                    <a:pt x="238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58" name="SMARTInkShape-Group147"/>
          <p:cNvGrpSpPr/>
          <p:nvPr/>
        </p:nvGrpSpPr>
        <p:grpSpPr>
          <a:xfrm>
            <a:off x="6381750" y="2918686"/>
            <a:ext cx="797720" cy="474596"/>
            <a:chOff x="6381750" y="2918686"/>
            <a:chExt cx="797720" cy="474596"/>
          </a:xfrm>
        </p:grpSpPr>
        <p:sp>
          <p:nvSpPr>
            <p:cNvPr id="1052" name="SMARTInkShape-1183"/>
            <p:cNvSpPr/>
            <p:nvPr/>
          </p:nvSpPr>
          <p:spPr>
            <a:xfrm>
              <a:off x="6405563" y="2918686"/>
              <a:ext cx="107157" cy="307909"/>
            </a:xfrm>
            <a:custGeom>
              <a:avLst/>
              <a:gdLst/>
              <a:ahLst/>
              <a:cxnLst/>
              <a:rect l="0" t="0" r="0" b="0"/>
              <a:pathLst>
                <a:path w="107157" h="307909">
                  <a:moveTo>
                    <a:pt x="107156" y="10252"/>
                  </a:moveTo>
                  <a:lnTo>
                    <a:pt x="107156" y="3931"/>
                  </a:lnTo>
                  <a:lnTo>
                    <a:pt x="105833" y="2069"/>
                  </a:lnTo>
                  <a:lnTo>
                    <a:pt x="103628" y="828"/>
                  </a:lnTo>
                  <a:lnTo>
                    <a:pt x="100835" y="0"/>
                  </a:lnTo>
                  <a:lnTo>
                    <a:pt x="98973" y="771"/>
                  </a:lnTo>
                  <a:lnTo>
                    <a:pt x="97732" y="2609"/>
                  </a:lnTo>
                  <a:lnTo>
                    <a:pt x="96904" y="5156"/>
                  </a:lnTo>
                  <a:lnTo>
                    <a:pt x="95030" y="6855"/>
                  </a:lnTo>
                  <a:lnTo>
                    <a:pt x="89419" y="8742"/>
                  </a:lnTo>
                  <a:lnTo>
                    <a:pt x="87393" y="13214"/>
                  </a:lnTo>
                  <a:lnTo>
                    <a:pt x="74193" y="69765"/>
                  </a:lnTo>
                  <a:lnTo>
                    <a:pt x="55402" y="119235"/>
                  </a:lnTo>
                  <a:lnTo>
                    <a:pt x="39225" y="177180"/>
                  </a:lnTo>
                  <a:lnTo>
                    <a:pt x="34631" y="200858"/>
                  </a:lnTo>
                  <a:lnTo>
                    <a:pt x="15421" y="253976"/>
                  </a:lnTo>
                  <a:lnTo>
                    <a:pt x="0" y="3079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3" name="SMARTInkShape-1184"/>
            <p:cNvSpPr/>
            <p:nvPr/>
          </p:nvSpPr>
          <p:spPr>
            <a:xfrm>
              <a:off x="6465160" y="2928938"/>
              <a:ext cx="130203" cy="297657"/>
            </a:xfrm>
            <a:custGeom>
              <a:avLst/>
              <a:gdLst/>
              <a:ahLst/>
              <a:cxnLst/>
              <a:rect l="0" t="0" r="0" b="0"/>
              <a:pathLst>
                <a:path w="130203" h="297657">
                  <a:moveTo>
                    <a:pt x="11840" y="0"/>
                  </a:moveTo>
                  <a:lnTo>
                    <a:pt x="39827" y="0"/>
                  </a:lnTo>
                  <a:lnTo>
                    <a:pt x="47650" y="3528"/>
                  </a:lnTo>
                  <a:lnTo>
                    <a:pt x="106873" y="47652"/>
                  </a:lnTo>
                  <a:lnTo>
                    <a:pt x="125582" y="67472"/>
                  </a:lnTo>
                  <a:lnTo>
                    <a:pt x="128538" y="75407"/>
                  </a:lnTo>
                  <a:lnTo>
                    <a:pt x="130202" y="87312"/>
                  </a:lnTo>
                  <a:lnTo>
                    <a:pt x="127064" y="95250"/>
                  </a:lnTo>
                  <a:lnTo>
                    <a:pt x="114269" y="111125"/>
                  </a:lnTo>
                  <a:lnTo>
                    <a:pt x="103225" y="115534"/>
                  </a:lnTo>
                  <a:lnTo>
                    <a:pt x="44976" y="118970"/>
                  </a:lnTo>
                  <a:lnTo>
                    <a:pt x="2448" y="119060"/>
                  </a:lnTo>
                  <a:lnTo>
                    <a:pt x="1610" y="120384"/>
                  </a:lnTo>
                  <a:lnTo>
                    <a:pt x="81" y="131188"/>
                  </a:lnTo>
                  <a:lnTo>
                    <a:pt x="0" y="136799"/>
                  </a:lnTo>
                  <a:lnTo>
                    <a:pt x="3491" y="143702"/>
                  </a:lnTo>
                  <a:lnTo>
                    <a:pt x="27587" y="176183"/>
                  </a:lnTo>
                  <a:lnTo>
                    <a:pt x="40005" y="186783"/>
                  </a:lnTo>
                  <a:lnTo>
                    <a:pt x="88696" y="245927"/>
                  </a:lnTo>
                  <a:lnTo>
                    <a:pt x="97429" y="271073"/>
                  </a:lnTo>
                  <a:lnTo>
                    <a:pt x="102796" y="280549"/>
                  </a:lnTo>
                  <a:lnTo>
                    <a:pt x="107090" y="2976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4" name="SMARTInkShape-1185"/>
            <p:cNvSpPr/>
            <p:nvPr/>
          </p:nvSpPr>
          <p:spPr>
            <a:xfrm>
              <a:off x="6668149" y="3131344"/>
              <a:ext cx="130315" cy="142161"/>
            </a:xfrm>
            <a:custGeom>
              <a:avLst/>
              <a:gdLst/>
              <a:ahLst/>
              <a:cxnLst/>
              <a:rect l="0" t="0" r="0" b="0"/>
              <a:pathLst>
                <a:path w="130315" h="142161">
                  <a:moveTo>
                    <a:pt x="35070" y="0"/>
                  </a:moveTo>
                  <a:lnTo>
                    <a:pt x="28749" y="6320"/>
                  </a:lnTo>
                  <a:lnTo>
                    <a:pt x="25646" y="16479"/>
                  </a:lnTo>
                  <a:lnTo>
                    <a:pt x="20371" y="37073"/>
                  </a:lnTo>
                  <a:lnTo>
                    <a:pt x="2634" y="83462"/>
                  </a:lnTo>
                  <a:lnTo>
                    <a:pt x="0" y="108796"/>
                  </a:lnTo>
                  <a:lnTo>
                    <a:pt x="3168" y="118027"/>
                  </a:lnTo>
                  <a:lnTo>
                    <a:pt x="15980" y="134733"/>
                  </a:lnTo>
                  <a:lnTo>
                    <a:pt x="23499" y="139256"/>
                  </a:lnTo>
                  <a:lnTo>
                    <a:pt x="39105" y="142160"/>
                  </a:lnTo>
                  <a:lnTo>
                    <a:pt x="47005" y="139029"/>
                  </a:lnTo>
                  <a:lnTo>
                    <a:pt x="92985" y="96800"/>
                  </a:lnTo>
                  <a:lnTo>
                    <a:pt x="100497" y="82269"/>
                  </a:lnTo>
                  <a:lnTo>
                    <a:pt x="105159" y="68314"/>
                  </a:lnTo>
                  <a:lnTo>
                    <a:pt x="126946" y="36000"/>
                  </a:lnTo>
                  <a:lnTo>
                    <a:pt x="130122" y="24526"/>
                  </a:lnTo>
                  <a:lnTo>
                    <a:pt x="130314" y="41567"/>
                  </a:lnTo>
                  <a:lnTo>
                    <a:pt x="118903" y="86871"/>
                  </a:lnTo>
                  <a:lnTo>
                    <a:pt x="118414" y="1309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5" name="SMARTInkShape-1186"/>
            <p:cNvSpPr/>
            <p:nvPr/>
          </p:nvSpPr>
          <p:spPr>
            <a:xfrm>
              <a:off x="6881813" y="3167075"/>
              <a:ext cx="107157" cy="142700"/>
            </a:xfrm>
            <a:custGeom>
              <a:avLst/>
              <a:gdLst/>
              <a:ahLst/>
              <a:cxnLst/>
              <a:rect l="0" t="0" r="0" b="0"/>
              <a:pathLst>
                <a:path w="107157" h="142700">
                  <a:moveTo>
                    <a:pt x="107156" y="11894"/>
                  </a:moveTo>
                  <a:lnTo>
                    <a:pt x="96904" y="1642"/>
                  </a:lnTo>
                  <a:lnTo>
                    <a:pt x="89419" y="478"/>
                  </a:lnTo>
                  <a:lnTo>
                    <a:pt x="55514" y="0"/>
                  </a:lnTo>
                  <a:lnTo>
                    <a:pt x="47603" y="3521"/>
                  </a:lnTo>
                  <a:lnTo>
                    <a:pt x="39678" y="8172"/>
                  </a:lnTo>
                  <a:lnTo>
                    <a:pt x="31745" y="10240"/>
                  </a:lnTo>
                  <a:lnTo>
                    <a:pt x="29101" y="12114"/>
                  </a:lnTo>
                  <a:lnTo>
                    <a:pt x="27338" y="14687"/>
                  </a:lnTo>
                  <a:lnTo>
                    <a:pt x="24857" y="24627"/>
                  </a:lnTo>
                  <a:lnTo>
                    <a:pt x="24508" y="28320"/>
                  </a:lnTo>
                  <a:lnTo>
                    <a:pt x="27649" y="35951"/>
                  </a:lnTo>
                  <a:lnTo>
                    <a:pt x="67983" y="95085"/>
                  </a:lnTo>
                  <a:lnTo>
                    <a:pt x="71225" y="103107"/>
                  </a:lnTo>
                  <a:lnTo>
                    <a:pt x="77075" y="111082"/>
                  </a:lnTo>
                  <a:lnTo>
                    <a:pt x="77842" y="115061"/>
                  </a:lnTo>
                  <a:lnTo>
                    <a:pt x="77030" y="119037"/>
                  </a:lnTo>
                  <a:lnTo>
                    <a:pt x="72542" y="128602"/>
                  </a:lnTo>
                  <a:lnTo>
                    <a:pt x="65444" y="136579"/>
                  </a:lnTo>
                  <a:lnTo>
                    <a:pt x="58631" y="140070"/>
                  </a:lnTo>
                  <a:lnTo>
                    <a:pt x="38245" y="142495"/>
                  </a:lnTo>
                  <a:lnTo>
                    <a:pt x="25376" y="142699"/>
                  </a:lnTo>
                  <a:lnTo>
                    <a:pt x="14365" y="139262"/>
                  </a:lnTo>
                  <a:lnTo>
                    <a:pt x="0" y="1309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6" name="SMARTInkShape-1187"/>
            <p:cNvSpPr/>
            <p:nvPr/>
          </p:nvSpPr>
          <p:spPr>
            <a:xfrm>
              <a:off x="7048664" y="3131344"/>
              <a:ext cx="130806" cy="261938"/>
            </a:xfrm>
            <a:custGeom>
              <a:avLst/>
              <a:gdLst/>
              <a:ahLst/>
              <a:cxnLst/>
              <a:rect l="0" t="0" r="0" b="0"/>
              <a:pathLst>
                <a:path w="130806" h="261938">
                  <a:moveTo>
                    <a:pt x="83180" y="0"/>
                  </a:moveTo>
                  <a:lnTo>
                    <a:pt x="83180" y="6320"/>
                  </a:lnTo>
                  <a:lnTo>
                    <a:pt x="59058" y="63460"/>
                  </a:lnTo>
                  <a:lnTo>
                    <a:pt x="35528" y="118362"/>
                  </a:lnTo>
                  <a:lnTo>
                    <a:pt x="15268" y="163098"/>
                  </a:lnTo>
                  <a:lnTo>
                    <a:pt x="11986" y="173029"/>
                  </a:lnTo>
                  <a:lnTo>
                    <a:pt x="2628" y="190185"/>
                  </a:lnTo>
                  <a:lnTo>
                    <a:pt x="0" y="201691"/>
                  </a:lnTo>
                  <a:lnTo>
                    <a:pt x="45906" y="162652"/>
                  </a:lnTo>
                  <a:lnTo>
                    <a:pt x="68020" y="157113"/>
                  </a:lnTo>
                  <a:lnTo>
                    <a:pt x="98421" y="154986"/>
                  </a:lnTo>
                  <a:lnTo>
                    <a:pt x="101278" y="156241"/>
                  </a:lnTo>
                  <a:lnTo>
                    <a:pt x="103183" y="158400"/>
                  </a:lnTo>
                  <a:lnTo>
                    <a:pt x="106623" y="164327"/>
                  </a:lnTo>
                  <a:lnTo>
                    <a:pt x="114673" y="175101"/>
                  </a:lnTo>
                  <a:lnTo>
                    <a:pt x="117647" y="186672"/>
                  </a:lnTo>
                  <a:lnTo>
                    <a:pt x="130805" y="2619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57" name="SMARTInkShape-1188"/>
            <p:cNvSpPr/>
            <p:nvPr/>
          </p:nvSpPr>
          <p:spPr>
            <a:xfrm>
              <a:off x="6381750" y="2976563"/>
              <a:ext cx="11906" cy="23813"/>
            </a:xfrm>
            <a:custGeom>
              <a:avLst/>
              <a:gdLst/>
              <a:ahLst/>
              <a:cxnLst/>
              <a:rect l="0" t="0" r="0" b="0"/>
              <a:pathLst>
                <a:path w="11906" h="23813">
                  <a:moveTo>
                    <a:pt x="11905" y="0"/>
                  </a:moveTo>
                  <a:lnTo>
                    <a:pt x="5586" y="0"/>
                  </a:lnTo>
                  <a:lnTo>
                    <a:pt x="3724" y="1322"/>
                  </a:lnTo>
                  <a:lnTo>
                    <a:pt x="2482" y="3528"/>
                  </a:lnTo>
                  <a:lnTo>
                    <a:pt x="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62" name="SMARTInkShape-Group148"/>
          <p:cNvGrpSpPr/>
          <p:nvPr/>
        </p:nvGrpSpPr>
        <p:grpSpPr>
          <a:xfrm>
            <a:off x="1583531" y="6036516"/>
            <a:ext cx="559595" cy="439563"/>
            <a:chOff x="1583531" y="6036516"/>
            <a:chExt cx="559595" cy="439563"/>
          </a:xfrm>
        </p:grpSpPr>
        <p:sp>
          <p:nvSpPr>
            <p:cNvPr id="1059" name="SMARTInkShape-1189"/>
            <p:cNvSpPr/>
            <p:nvPr/>
          </p:nvSpPr>
          <p:spPr>
            <a:xfrm>
              <a:off x="1583531" y="6036516"/>
              <a:ext cx="118711" cy="321423"/>
            </a:xfrm>
            <a:custGeom>
              <a:avLst/>
              <a:gdLst/>
              <a:ahLst/>
              <a:cxnLst/>
              <a:rect l="0" t="0" r="0" b="0"/>
              <a:pathLst>
                <a:path w="118711" h="321423">
                  <a:moveTo>
                    <a:pt x="11907" y="23764"/>
                  </a:moveTo>
                  <a:lnTo>
                    <a:pt x="11907" y="6028"/>
                  </a:lnTo>
                  <a:lnTo>
                    <a:pt x="13229" y="4003"/>
                  </a:lnTo>
                  <a:lnTo>
                    <a:pt x="15434" y="2653"/>
                  </a:lnTo>
                  <a:lnTo>
                    <a:pt x="24858" y="753"/>
                  </a:lnTo>
                  <a:lnTo>
                    <a:pt x="61907" y="0"/>
                  </a:lnTo>
                  <a:lnTo>
                    <a:pt x="65084" y="1307"/>
                  </a:lnTo>
                  <a:lnTo>
                    <a:pt x="67202" y="3501"/>
                  </a:lnTo>
                  <a:lnTo>
                    <a:pt x="72201" y="10790"/>
                  </a:lnTo>
                  <a:lnTo>
                    <a:pt x="91692" y="31873"/>
                  </a:lnTo>
                  <a:lnTo>
                    <a:pt x="94196" y="47187"/>
                  </a:lnTo>
                  <a:lnTo>
                    <a:pt x="94938" y="62161"/>
                  </a:lnTo>
                  <a:lnTo>
                    <a:pt x="91584" y="70816"/>
                  </a:lnTo>
                  <a:lnTo>
                    <a:pt x="55499" y="122484"/>
                  </a:lnTo>
                  <a:lnTo>
                    <a:pt x="47597" y="127171"/>
                  </a:lnTo>
                  <a:lnTo>
                    <a:pt x="39675" y="130577"/>
                  </a:lnTo>
                  <a:lnTo>
                    <a:pt x="27778" y="138610"/>
                  </a:lnTo>
                  <a:lnTo>
                    <a:pt x="15874" y="142901"/>
                  </a:lnTo>
                  <a:lnTo>
                    <a:pt x="6615" y="149317"/>
                  </a:lnTo>
                  <a:lnTo>
                    <a:pt x="7055" y="148477"/>
                  </a:lnTo>
                  <a:lnTo>
                    <a:pt x="10948" y="143943"/>
                  </a:lnTo>
                  <a:lnTo>
                    <a:pt x="21223" y="141725"/>
                  </a:lnTo>
                  <a:lnTo>
                    <a:pt x="33482" y="134711"/>
                  </a:lnTo>
                  <a:lnTo>
                    <a:pt x="74932" y="131069"/>
                  </a:lnTo>
                  <a:lnTo>
                    <a:pt x="83133" y="134515"/>
                  </a:lnTo>
                  <a:lnTo>
                    <a:pt x="105498" y="147506"/>
                  </a:lnTo>
                  <a:lnTo>
                    <a:pt x="110020" y="152561"/>
                  </a:lnTo>
                  <a:lnTo>
                    <a:pt x="115044" y="165234"/>
                  </a:lnTo>
                  <a:lnTo>
                    <a:pt x="118710" y="200270"/>
                  </a:lnTo>
                  <a:lnTo>
                    <a:pt x="115378" y="211573"/>
                  </a:lnTo>
                  <a:lnTo>
                    <a:pt x="85846" y="258036"/>
                  </a:lnTo>
                  <a:lnTo>
                    <a:pt x="57199" y="287857"/>
                  </a:lnTo>
                  <a:lnTo>
                    <a:pt x="44825" y="293274"/>
                  </a:lnTo>
                  <a:lnTo>
                    <a:pt x="37821" y="294720"/>
                  </a:lnTo>
                  <a:lnTo>
                    <a:pt x="0" y="3214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0" name="SMARTInkShape-1190"/>
            <p:cNvSpPr/>
            <p:nvPr/>
          </p:nvSpPr>
          <p:spPr>
            <a:xfrm>
              <a:off x="1797844" y="6084141"/>
              <a:ext cx="106315" cy="309515"/>
            </a:xfrm>
            <a:custGeom>
              <a:avLst/>
              <a:gdLst/>
              <a:ahLst/>
              <a:cxnLst/>
              <a:rect l="0" t="0" r="0" b="0"/>
              <a:pathLst>
                <a:path w="106315" h="309515">
                  <a:moveTo>
                    <a:pt x="0" y="35672"/>
                  </a:moveTo>
                  <a:lnTo>
                    <a:pt x="0" y="29351"/>
                  </a:lnTo>
                  <a:lnTo>
                    <a:pt x="3527" y="22720"/>
                  </a:lnTo>
                  <a:lnTo>
                    <a:pt x="17736" y="6174"/>
                  </a:lnTo>
                  <a:lnTo>
                    <a:pt x="24640" y="2718"/>
                  </a:lnTo>
                  <a:lnTo>
                    <a:pt x="47697" y="196"/>
                  </a:lnTo>
                  <a:lnTo>
                    <a:pt x="63514" y="0"/>
                  </a:lnTo>
                  <a:lnTo>
                    <a:pt x="74972" y="7030"/>
                  </a:lnTo>
                  <a:lnTo>
                    <a:pt x="97565" y="26780"/>
                  </a:lnTo>
                  <a:lnTo>
                    <a:pt x="102893" y="35247"/>
                  </a:lnTo>
                  <a:lnTo>
                    <a:pt x="105893" y="47452"/>
                  </a:lnTo>
                  <a:lnTo>
                    <a:pt x="106314" y="51463"/>
                  </a:lnTo>
                  <a:lnTo>
                    <a:pt x="103254" y="59448"/>
                  </a:lnTo>
                  <a:lnTo>
                    <a:pt x="55542" y="111078"/>
                  </a:lnTo>
                  <a:lnTo>
                    <a:pt x="47616" y="115488"/>
                  </a:lnTo>
                  <a:lnTo>
                    <a:pt x="13093" y="130370"/>
                  </a:lnTo>
                  <a:lnTo>
                    <a:pt x="22262" y="130873"/>
                  </a:lnTo>
                  <a:lnTo>
                    <a:pt x="29673" y="124586"/>
                  </a:lnTo>
                  <a:lnTo>
                    <a:pt x="33011" y="124052"/>
                  </a:lnTo>
                  <a:lnTo>
                    <a:pt x="67501" y="132014"/>
                  </a:lnTo>
                  <a:lnTo>
                    <a:pt x="75421" y="137141"/>
                  </a:lnTo>
                  <a:lnTo>
                    <a:pt x="87317" y="153784"/>
                  </a:lnTo>
                  <a:lnTo>
                    <a:pt x="92899" y="181793"/>
                  </a:lnTo>
                  <a:lnTo>
                    <a:pt x="94553" y="208906"/>
                  </a:lnTo>
                  <a:lnTo>
                    <a:pt x="91412" y="222026"/>
                  </a:lnTo>
                  <a:lnTo>
                    <a:pt x="63350" y="276745"/>
                  </a:lnTo>
                  <a:lnTo>
                    <a:pt x="35719" y="3095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1" name="SMARTInkShape-1191"/>
            <p:cNvSpPr/>
            <p:nvPr/>
          </p:nvSpPr>
          <p:spPr>
            <a:xfrm>
              <a:off x="1977353" y="6072188"/>
              <a:ext cx="165773" cy="403891"/>
            </a:xfrm>
            <a:custGeom>
              <a:avLst/>
              <a:gdLst/>
              <a:ahLst/>
              <a:cxnLst/>
              <a:rect l="0" t="0" r="0" b="0"/>
              <a:pathLst>
                <a:path w="165773" h="403891">
                  <a:moveTo>
                    <a:pt x="46710" y="0"/>
                  </a:moveTo>
                  <a:lnTo>
                    <a:pt x="46710" y="52195"/>
                  </a:lnTo>
                  <a:lnTo>
                    <a:pt x="48032" y="75584"/>
                  </a:lnTo>
                  <a:lnTo>
                    <a:pt x="57538" y="100594"/>
                  </a:lnTo>
                  <a:lnTo>
                    <a:pt x="81217" y="146822"/>
                  </a:lnTo>
                  <a:lnTo>
                    <a:pt x="84267" y="149475"/>
                  </a:lnTo>
                  <a:lnTo>
                    <a:pt x="91183" y="152424"/>
                  </a:lnTo>
                  <a:lnTo>
                    <a:pt x="110317" y="154470"/>
                  </a:lnTo>
                  <a:lnTo>
                    <a:pt x="112927" y="153251"/>
                  </a:lnTo>
                  <a:lnTo>
                    <a:pt x="114667" y="151115"/>
                  </a:lnTo>
                  <a:lnTo>
                    <a:pt x="116600" y="145214"/>
                  </a:lnTo>
                  <a:lnTo>
                    <a:pt x="119334" y="122888"/>
                  </a:lnTo>
                  <a:lnTo>
                    <a:pt x="126289" y="109759"/>
                  </a:lnTo>
                  <a:lnTo>
                    <a:pt x="133361" y="62746"/>
                  </a:lnTo>
                  <a:lnTo>
                    <a:pt x="136227" y="57706"/>
                  </a:lnTo>
                  <a:lnTo>
                    <a:pt x="136815" y="51699"/>
                  </a:lnTo>
                  <a:lnTo>
                    <a:pt x="130395" y="14802"/>
                  </a:lnTo>
                  <a:lnTo>
                    <a:pt x="131604" y="13837"/>
                  </a:lnTo>
                  <a:lnTo>
                    <a:pt x="141478" y="11981"/>
                  </a:lnTo>
                  <a:lnTo>
                    <a:pt x="145468" y="48983"/>
                  </a:lnTo>
                  <a:lnTo>
                    <a:pt x="150134" y="65427"/>
                  </a:lnTo>
                  <a:lnTo>
                    <a:pt x="159695" y="119839"/>
                  </a:lnTo>
                  <a:lnTo>
                    <a:pt x="164572" y="168163"/>
                  </a:lnTo>
                  <a:lnTo>
                    <a:pt x="165535" y="227294"/>
                  </a:lnTo>
                  <a:lnTo>
                    <a:pt x="165725" y="283610"/>
                  </a:lnTo>
                  <a:lnTo>
                    <a:pt x="156257" y="331629"/>
                  </a:lnTo>
                  <a:lnTo>
                    <a:pt x="144138" y="359463"/>
                  </a:lnTo>
                  <a:lnTo>
                    <a:pt x="124378" y="383144"/>
                  </a:lnTo>
                  <a:lnTo>
                    <a:pt x="109451" y="394300"/>
                  </a:lnTo>
                  <a:lnTo>
                    <a:pt x="90470" y="400139"/>
                  </a:lnTo>
                  <a:lnTo>
                    <a:pt x="52267" y="403890"/>
                  </a:lnTo>
                  <a:lnTo>
                    <a:pt x="9513" y="394479"/>
                  </a:lnTo>
                  <a:lnTo>
                    <a:pt x="6037" y="391309"/>
                  </a:lnTo>
                  <a:lnTo>
                    <a:pt x="2175" y="380731"/>
                  </a:lnTo>
                  <a:lnTo>
                    <a:pt x="0" y="359900"/>
                  </a:lnTo>
                  <a:lnTo>
                    <a:pt x="25108" y="304824"/>
                  </a:lnTo>
                  <a:lnTo>
                    <a:pt x="50892" y="260534"/>
                  </a:lnTo>
                  <a:lnTo>
                    <a:pt x="83668" y="213897"/>
                  </a:lnTo>
                  <a:lnTo>
                    <a:pt x="130298" y="157050"/>
                  </a:lnTo>
                  <a:lnTo>
                    <a:pt x="165772" y="1190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67" name="SMARTInkShape-Group149"/>
          <p:cNvGrpSpPr/>
          <p:nvPr/>
        </p:nvGrpSpPr>
        <p:grpSpPr>
          <a:xfrm>
            <a:off x="1059656" y="5762638"/>
            <a:ext cx="416512" cy="392893"/>
            <a:chOff x="1059656" y="5762638"/>
            <a:chExt cx="416512" cy="392893"/>
          </a:xfrm>
        </p:grpSpPr>
        <p:sp>
          <p:nvSpPr>
            <p:cNvPr id="1063" name="SMARTInkShape-1192"/>
            <p:cNvSpPr/>
            <p:nvPr/>
          </p:nvSpPr>
          <p:spPr>
            <a:xfrm>
              <a:off x="1076609" y="5762638"/>
              <a:ext cx="268798" cy="11893"/>
            </a:xfrm>
            <a:custGeom>
              <a:avLst/>
              <a:gdLst/>
              <a:ahLst/>
              <a:cxnLst/>
              <a:rect l="0" t="0" r="0" b="0"/>
              <a:pathLst>
                <a:path w="268798" h="11893">
                  <a:moveTo>
                    <a:pt x="6860" y="11892"/>
                  </a:moveTo>
                  <a:lnTo>
                    <a:pt x="0" y="11892"/>
                  </a:lnTo>
                  <a:lnTo>
                    <a:pt x="19156" y="11892"/>
                  </a:lnTo>
                  <a:lnTo>
                    <a:pt x="29082" y="8366"/>
                  </a:lnTo>
                  <a:lnTo>
                    <a:pt x="33581" y="5573"/>
                  </a:lnTo>
                  <a:lnTo>
                    <a:pt x="76720" y="723"/>
                  </a:lnTo>
                  <a:lnTo>
                    <a:pt x="127282" y="84"/>
                  </a:lnTo>
                  <a:lnTo>
                    <a:pt x="185633" y="0"/>
                  </a:lnTo>
                  <a:lnTo>
                    <a:pt x="222286" y="1313"/>
                  </a:lnTo>
                  <a:lnTo>
                    <a:pt x="252323" y="10790"/>
                  </a:lnTo>
                  <a:lnTo>
                    <a:pt x="268797" y="118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4" name="SMARTInkShape-1193"/>
            <p:cNvSpPr/>
            <p:nvPr/>
          </p:nvSpPr>
          <p:spPr>
            <a:xfrm>
              <a:off x="1095375" y="5798345"/>
              <a:ext cx="23808" cy="357186"/>
            </a:xfrm>
            <a:custGeom>
              <a:avLst/>
              <a:gdLst/>
              <a:ahLst/>
              <a:cxnLst/>
              <a:rect l="0" t="0" r="0" b="0"/>
              <a:pathLst>
                <a:path w="23808" h="357186">
                  <a:moveTo>
                    <a:pt x="0" y="0"/>
                  </a:moveTo>
                  <a:lnTo>
                    <a:pt x="6321" y="6319"/>
                  </a:lnTo>
                  <a:lnTo>
                    <a:pt x="9424" y="16478"/>
                  </a:lnTo>
                  <a:lnTo>
                    <a:pt x="19992" y="75583"/>
                  </a:lnTo>
                  <a:lnTo>
                    <a:pt x="23477" y="131228"/>
                  </a:lnTo>
                  <a:lnTo>
                    <a:pt x="23768" y="180456"/>
                  </a:lnTo>
                  <a:lnTo>
                    <a:pt x="23807" y="238369"/>
                  </a:lnTo>
                  <a:lnTo>
                    <a:pt x="22489" y="289505"/>
                  </a:lnTo>
                  <a:lnTo>
                    <a:pt x="12397" y="348002"/>
                  </a:lnTo>
                  <a:lnTo>
                    <a:pt x="11906" y="357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5" name="SMARTInkShape-1194"/>
            <p:cNvSpPr/>
            <p:nvPr/>
          </p:nvSpPr>
          <p:spPr>
            <a:xfrm>
              <a:off x="1059656" y="5988845"/>
              <a:ext cx="202408" cy="23811"/>
            </a:xfrm>
            <a:custGeom>
              <a:avLst/>
              <a:gdLst/>
              <a:ahLst/>
              <a:cxnLst/>
              <a:rect l="0" t="0" r="0" b="0"/>
              <a:pathLst>
                <a:path w="202408" h="23811">
                  <a:moveTo>
                    <a:pt x="0" y="0"/>
                  </a:moveTo>
                  <a:lnTo>
                    <a:pt x="51612" y="0"/>
                  </a:lnTo>
                  <a:lnTo>
                    <a:pt x="105050" y="11414"/>
                  </a:lnTo>
                  <a:lnTo>
                    <a:pt x="133983" y="13131"/>
                  </a:lnTo>
                  <a:lnTo>
                    <a:pt x="157337" y="21310"/>
                  </a:lnTo>
                  <a:lnTo>
                    <a:pt x="202407" y="238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6" name="SMARTInkShape-1195"/>
            <p:cNvSpPr/>
            <p:nvPr/>
          </p:nvSpPr>
          <p:spPr>
            <a:xfrm>
              <a:off x="1345457" y="5965030"/>
              <a:ext cx="130711" cy="142816"/>
            </a:xfrm>
            <a:custGeom>
              <a:avLst/>
              <a:gdLst/>
              <a:ahLst/>
              <a:cxnLst/>
              <a:rect l="0" t="0" r="0" b="0"/>
              <a:pathLst>
                <a:path w="130711" h="142816">
                  <a:moveTo>
                    <a:pt x="83293" y="0"/>
                  </a:moveTo>
                  <a:lnTo>
                    <a:pt x="76972" y="0"/>
                  </a:lnTo>
                  <a:lnTo>
                    <a:pt x="70341" y="3529"/>
                  </a:lnTo>
                  <a:lnTo>
                    <a:pt x="19015" y="42922"/>
                  </a:lnTo>
                  <a:lnTo>
                    <a:pt x="4302" y="75588"/>
                  </a:lnTo>
                  <a:lnTo>
                    <a:pt x="522" y="98722"/>
                  </a:lnTo>
                  <a:lnTo>
                    <a:pt x="0" y="122988"/>
                  </a:lnTo>
                  <a:lnTo>
                    <a:pt x="3499" y="130951"/>
                  </a:lnTo>
                  <a:lnTo>
                    <a:pt x="6285" y="134926"/>
                  </a:lnTo>
                  <a:lnTo>
                    <a:pt x="12907" y="139343"/>
                  </a:lnTo>
                  <a:lnTo>
                    <a:pt x="24074" y="141829"/>
                  </a:lnTo>
                  <a:lnTo>
                    <a:pt x="68133" y="142815"/>
                  </a:lnTo>
                  <a:lnTo>
                    <a:pt x="80083" y="139322"/>
                  </a:lnTo>
                  <a:lnTo>
                    <a:pt x="89804" y="134682"/>
                  </a:lnTo>
                  <a:lnTo>
                    <a:pt x="98534" y="132620"/>
                  </a:lnTo>
                  <a:lnTo>
                    <a:pt x="106824" y="124647"/>
                  </a:lnTo>
                  <a:lnTo>
                    <a:pt x="114918" y="114931"/>
                  </a:lnTo>
                  <a:lnTo>
                    <a:pt x="125589" y="108138"/>
                  </a:lnTo>
                  <a:lnTo>
                    <a:pt x="128550" y="101861"/>
                  </a:lnTo>
                  <a:lnTo>
                    <a:pt x="130710" y="79260"/>
                  </a:lnTo>
                  <a:lnTo>
                    <a:pt x="127298" y="71387"/>
                  </a:lnTo>
                  <a:lnTo>
                    <a:pt x="124536" y="67436"/>
                  </a:lnTo>
                  <a:lnTo>
                    <a:pt x="117939" y="63045"/>
                  </a:lnTo>
                  <a:lnTo>
                    <a:pt x="71387"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82" name="SMARTInkShape-Group150"/>
          <p:cNvGrpSpPr/>
          <p:nvPr/>
        </p:nvGrpSpPr>
        <p:grpSpPr>
          <a:xfrm>
            <a:off x="8061022" y="4310063"/>
            <a:ext cx="2796778" cy="381001"/>
            <a:chOff x="8061022" y="4310063"/>
            <a:chExt cx="2796778" cy="381001"/>
          </a:xfrm>
        </p:grpSpPr>
        <p:sp>
          <p:nvSpPr>
            <p:cNvPr id="1068" name="SMARTInkShape-1196"/>
            <p:cNvSpPr/>
            <p:nvPr/>
          </p:nvSpPr>
          <p:spPr>
            <a:xfrm>
              <a:off x="8061022" y="4310063"/>
              <a:ext cx="166198" cy="35719"/>
            </a:xfrm>
            <a:custGeom>
              <a:avLst/>
              <a:gdLst/>
              <a:ahLst/>
              <a:cxnLst/>
              <a:rect l="0" t="0" r="0" b="0"/>
              <a:pathLst>
                <a:path w="166198" h="35719">
                  <a:moveTo>
                    <a:pt x="11416" y="35718"/>
                  </a:moveTo>
                  <a:lnTo>
                    <a:pt x="5095" y="35718"/>
                  </a:lnTo>
                  <a:lnTo>
                    <a:pt x="3233" y="34395"/>
                  </a:lnTo>
                  <a:lnTo>
                    <a:pt x="1991" y="32191"/>
                  </a:lnTo>
                  <a:lnTo>
                    <a:pt x="0" y="25467"/>
                  </a:lnTo>
                  <a:lnTo>
                    <a:pt x="1159" y="24915"/>
                  </a:lnTo>
                  <a:lnTo>
                    <a:pt x="5976" y="24302"/>
                  </a:lnTo>
                  <a:lnTo>
                    <a:pt x="12526" y="20502"/>
                  </a:lnTo>
                  <a:lnTo>
                    <a:pt x="16124" y="17637"/>
                  </a:lnTo>
                  <a:lnTo>
                    <a:pt x="70652" y="12660"/>
                  </a:lnTo>
                  <a:lnTo>
                    <a:pt x="129407" y="11972"/>
                  </a:lnTo>
                  <a:lnTo>
                    <a:pt x="144554" y="10612"/>
                  </a:lnTo>
                  <a:lnTo>
                    <a:pt x="16619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69" name="SMARTInkShape-1197"/>
            <p:cNvSpPr/>
            <p:nvPr/>
          </p:nvSpPr>
          <p:spPr>
            <a:xfrm>
              <a:off x="8228868" y="4369594"/>
              <a:ext cx="10258" cy="238126"/>
            </a:xfrm>
            <a:custGeom>
              <a:avLst/>
              <a:gdLst/>
              <a:ahLst/>
              <a:cxnLst/>
              <a:rect l="0" t="0" r="0" b="0"/>
              <a:pathLst>
                <a:path w="10258" h="238126">
                  <a:moveTo>
                    <a:pt x="10257" y="0"/>
                  </a:moveTo>
                  <a:lnTo>
                    <a:pt x="8935" y="19011"/>
                  </a:lnTo>
                  <a:lnTo>
                    <a:pt x="6" y="55975"/>
                  </a:lnTo>
                  <a:lnTo>
                    <a:pt x="0" y="95576"/>
                  </a:lnTo>
                  <a:lnTo>
                    <a:pt x="9541" y="154568"/>
                  </a:lnTo>
                  <a:lnTo>
                    <a:pt x="10215" y="210331"/>
                  </a:lnTo>
                  <a:lnTo>
                    <a:pt x="10257"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0" name="SMARTInkShape-1198"/>
            <p:cNvSpPr/>
            <p:nvPr/>
          </p:nvSpPr>
          <p:spPr>
            <a:xfrm>
              <a:off x="8393908" y="4405313"/>
              <a:ext cx="71437" cy="225500"/>
            </a:xfrm>
            <a:custGeom>
              <a:avLst/>
              <a:gdLst/>
              <a:ahLst/>
              <a:cxnLst/>
              <a:rect l="0" t="0" r="0" b="0"/>
              <a:pathLst>
                <a:path w="71437" h="225500">
                  <a:moveTo>
                    <a:pt x="11905" y="0"/>
                  </a:moveTo>
                  <a:lnTo>
                    <a:pt x="1653" y="53646"/>
                  </a:lnTo>
                  <a:lnTo>
                    <a:pt x="216" y="104421"/>
                  </a:lnTo>
                  <a:lnTo>
                    <a:pt x="27" y="154666"/>
                  </a:lnTo>
                  <a:lnTo>
                    <a:pt x="0" y="205518"/>
                  </a:lnTo>
                  <a:lnTo>
                    <a:pt x="3527" y="213931"/>
                  </a:lnTo>
                  <a:lnTo>
                    <a:pt x="10250" y="223791"/>
                  </a:lnTo>
                  <a:lnTo>
                    <a:pt x="9478" y="224601"/>
                  </a:lnTo>
                  <a:lnTo>
                    <a:pt x="5094" y="225499"/>
                  </a:lnTo>
                  <a:lnTo>
                    <a:pt x="3395" y="223093"/>
                  </a:lnTo>
                  <a:lnTo>
                    <a:pt x="670" y="196693"/>
                  </a:lnTo>
                  <a:lnTo>
                    <a:pt x="1620" y="177377"/>
                  </a:lnTo>
                  <a:lnTo>
                    <a:pt x="11187" y="119223"/>
                  </a:lnTo>
                  <a:lnTo>
                    <a:pt x="11886" y="60580"/>
                  </a:lnTo>
                  <a:lnTo>
                    <a:pt x="11904" y="47849"/>
                  </a:lnTo>
                  <a:lnTo>
                    <a:pt x="39892" y="103606"/>
                  </a:lnTo>
                  <a:lnTo>
                    <a:pt x="59615" y="161485"/>
                  </a:lnTo>
                  <a:lnTo>
                    <a:pt x="68709" y="178350"/>
                  </a:lnTo>
                  <a:lnTo>
                    <a:pt x="71436" y="2024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1" name="SMARTInkShape-1199"/>
            <p:cNvSpPr/>
            <p:nvPr/>
          </p:nvSpPr>
          <p:spPr>
            <a:xfrm>
              <a:off x="8572500" y="4442879"/>
              <a:ext cx="106994" cy="176747"/>
            </a:xfrm>
            <a:custGeom>
              <a:avLst/>
              <a:gdLst/>
              <a:ahLst/>
              <a:cxnLst/>
              <a:rect l="0" t="0" r="0" b="0"/>
              <a:pathLst>
                <a:path w="106994" h="176747">
                  <a:moveTo>
                    <a:pt x="0" y="57684"/>
                  </a:moveTo>
                  <a:lnTo>
                    <a:pt x="58305" y="57684"/>
                  </a:lnTo>
                  <a:lnTo>
                    <a:pt x="62683" y="57684"/>
                  </a:lnTo>
                  <a:lnTo>
                    <a:pt x="71075" y="54156"/>
                  </a:lnTo>
                  <a:lnTo>
                    <a:pt x="79214" y="49501"/>
                  </a:lnTo>
                  <a:lnTo>
                    <a:pt x="87240" y="47432"/>
                  </a:lnTo>
                  <a:lnTo>
                    <a:pt x="89910" y="45557"/>
                  </a:lnTo>
                  <a:lnTo>
                    <a:pt x="91691" y="42985"/>
                  </a:lnTo>
                  <a:lnTo>
                    <a:pt x="92877" y="39947"/>
                  </a:lnTo>
                  <a:lnTo>
                    <a:pt x="94991" y="37922"/>
                  </a:lnTo>
                  <a:lnTo>
                    <a:pt x="100867" y="35671"/>
                  </a:lnTo>
                  <a:lnTo>
                    <a:pt x="102963" y="33748"/>
                  </a:lnTo>
                  <a:lnTo>
                    <a:pt x="105293" y="28084"/>
                  </a:lnTo>
                  <a:lnTo>
                    <a:pt x="106993" y="12251"/>
                  </a:lnTo>
                  <a:lnTo>
                    <a:pt x="100788" y="4388"/>
                  </a:lnTo>
                  <a:lnTo>
                    <a:pt x="94183" y="923"/>
                  </a:lnTo>
                  <a:lnTo>
                    <a:pt x="90570" y="0"/>
                  </a:lnTo>
                  <a:lnTo>
                    <a:pt x="72844" y="5020"/>
                  </a:lnTo>
                  <a:lnTo>
                    <a:pt x="52656" y="18569"/>
                  </a:lnTo>
                  <a:lnTo>
                    <a:pt x="40002" y="31395"/>
                  </a:lnTo>
                  <a:lnTo>
                    <a:pt x="17225" y="65856"/>
                  </a:lnTo>
                  <a:lnTo>
                    <a:pt x="12607" y="101893"/>
                  </a:lnTo>
                  <a:lnTo>
                    <a:pt x="12114" y="118995"/>
                  </a:lnTo>
                  <a:lnTo>
                    <a:pt x="15526" y="128149"/>
                  </a:lnTo>
                  <a:lnTo>
                    <a:pt x="39899" y="156846"/>
                  </a:lnTo>
                  <a:lnTo>
                    <a:pt x="71438" y="1767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2" name="SMARTInkShape-1200"/>
            <p:cNvSpPr/>
            <p:nvPr/>
          </p:nvSpPr>
          <p:spPr>
            <a:xfrm>
              <a:off x="8942341" y="4357832"/>
              <a:ext cx="130223" cy="249888"/>
            </a:xfrm>
            <a:custGeom>
              <a:avLst/>
              <a:gdLst/>
              <a:ahLst/>
              <a:cxnLst/>
              <a:rect l="0" t="0" r="0" b="0"/>
              <a:pathLst>
                <a:path w="130223" h="249888">
                  <a:moveTo>
                    <a:pt x="130222" y="11762"/>
                  </a:moveTo>
                  <a:lnTo>
                    <a:pt x="119970" y="1510"/>
                  </a:lnTo>
                  <a:lnTo>
                    <a:pt x="112485" y="346"/>
                  </a:lnTo>
                  <a:lnTo>
                    <a:pt x="101889" y="0"/>
                  </a:lnTo>
                  <a:lnTo>
                    <a:pt x="77729" y="12540"/>
                  </a:lnTo>
                  <a:lnTo>
                    <a:pt x="31402" y="63633"/>
                  </a:lnTo>
                  <a:lnTo>
                    <a:pt x="7765" y="103080"/>
                  </a:lnTo>
                  <a:lnTo>
                    <a:pt x="1775" y="126866"/>
                  </a:lnTo>
                  <a:lnTo>
                    <a:pt x="0" y="150671"/>
                  </a:lnTo>
                  <a:lnTo>
                    <a:pt x="5795" y="174481"/>
                  </a:lnTo>
                  <a:lnTo>
                    <a:pt x="23403" y="210640"/>
                  </a:lnTo>
                  <a:lnTo>
                    <a:pt x="33799" y="221861"/>
                  </a:lnTo>
                  <a:lnTo>
                    <a:pt x="70690" y="2498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3" name="SMARTInkShape-1201"/>
            <p:cNvSpPr/>
            <p:nvPr/>
          </p:nvSpPr>
          <p:spPr>
            <a:xfrm>
              <a:off x="9060656" y="4488699"/>
              <a:ext cx="130970" cy="154740"/>
            </a:xfrm>
            <a:custGeom>
              <a:avLst/>
              <a:gdLst/>
              <a:ahLst/>
              <a:cxnLst/>
              <a:rect l="0" t="0" r="0" b="0"/>
              <a:pathLst>
                <a:path w="130970" h="154740">
                  <a:moveTo>
                    <a:pt x="0" y="11864"/>
                  </a:moveTo>
                  <a:lnTo>
                    <a:pt x="22376" y="2440"/>
                  </a:lnTo>
                  <a:lnTo>
                    <a:pt x="76930" y="175"/>
                  </a:lnTo>
                  <a:lnTo>
                    <a:pt x="110741" y="0"/>
                  </a:lnTo>
                  <a:lnTo>
                    <a:pt x="118892" y="3504"/>
                  </a:lnTo>
                  <a:lnTo>
                    <a:pt x="122917" y="6291"/>
                  </a:lnTo>
                  <a:lnTo>
                    <a:pt x="127391" y="12915"/>
                  </a:lnTo>
                  <a:lnTo>
                    <a:pt x="129378" y="21591"/>
                  </a:lnTo>
                  <a:lnTo>
                    <a:pt x="130876" y="69364"/>
                  </a:lnTo>
                  <a:lnTo>
                    <a:pt x="129605" y="91659"/>
                  </a:lnTo>
                  <a:lnTo>
                    <a:pt x="119796" y="139677"/>
                  </a:lnTo>
                  <a:lnTo>
                    <a:pt x="119552" y="144698"/>
                  </a:lnTo>
                  <a:lnTo>
                    <a:pt x="120711" y="148045"/>
                  </a:lnTo>
                  <a:lnTo>
                    <a:pt x="130969" y="154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4" name="SMARTInkShape-1202"/>
            <p:cNvSpPr/>
            <p:nvPr/>
          </p:nvSpPr>
          <p:spPr>
            <a:xfrm>
              <a:off x="9251253" y="4488656"/>
              <a:ext cx="190404" cy="202408"/>
            </a:xfrm>
            <a:custGeom>
              <a:avLst/>
              <a:gdLst/>
              <a:ahLst/>
              <a:cxnLst/>
              <a:rect l="0" t="0" r="0" b="0"/>
              <a:pathLst>
                <a:path w="190404" h="202408">
                  <a:moveTo>
                    <a:pt x="11810" y="0"/>
                  </a:moveTo>
                  <a:lnTo>
                    <a:pt x="5489" y="6321"/>
                  </a:lnTo>
                  <a:lnTo>
                    <a:pt x="2385" y="12952"/>
                  </a:lnTo>
                  <a:lnTo>
                    <a:pt x="0" y="69567"/>
                  </a:lnTo>
                  <a:lnTo>
                    <a:pt x="1255" y="96166"/>
                  </a:lnTo>
                  <a:lnTo>
                    <a:pt x="17640" y="144915"/>
                  </a:lnTo>
                  <a:lnTo>
                    <a:pt x="34557" y="158179"/>
                  </a:lnTo>
                  <a:lnTo>
                    <a:pt x="50006" y="164166"/>
                  </a:lnTo>
                  <a:lnTo>
                    <a:pt x="75179" y="166466"/>
                  </a:lnTo>
                  <a:lnTo>
                    <a:pt x="83189" y="163061"/>
                  </a:lnTo>
                  <a:lnTo>
                    <a:pt x="111265" y="145044"/>
                  </a:lnTo>
                  <a:lnTo>
                    <a:pt x="145342" y="95822"/>
                  </a:lnTo>
                  <a:lnTo>
                    <a:pt x="151916" y="76605"/>
                  </a:lnTo>
                  <a:lnTo>
                    <a:pt x="155188" y="56065"/>
                  </a:lnTo>
                  <a:lnTo>
                    <a:pt x="160641" y="45643"/>
                  </a:lnTo>
                  <a:lnTo>
                    <a:pt x="161301" y="41012"/>
                  </a:lnTo>
                  <a:lnTo>
                    <a:pt x="155439" y="25497"/>
                  </a:lnTo>
                  <a:lnTo>
                    <a:pt x="154714" y="23879"/>
                  </a:lnTo>
                  <a:lnTo>
                    <a:pt x="148372" y="30153"/>
                  </a:lnTo>
                  <a:lnTo>
                    <a:pt x="145265" y="36773"/>
                  </a:lnTo>
                  <a:lnTo>
                    <a:pt x="144436" y="40390"/>
                  </a:lnTo>
                  <a:lnTo>
                    <a:pt x="152421" y="91423"/>
                  </a:lnTo>
                  <a:lnTo>
                    <a:pt x="155709" y="133111"/>
                  </a:lnTo>
                  <a:lnTo>
                    <a:pt x="164049" y="157164"/>
                  </a:lnTo>
                  <a:lnTo>
                    <a:pt x="166784" y="170393"/>
                  </a:lnTo>
                  <a:lnTo>
                    <a:pt x="175761" y="185278"/>
                  </a:lnTo>
                  <a:lnTo>
                    <a:pt x="190403" y="2024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5" name="SMARTInkShape-1203"/>
            <p:cNvSpPr/>
            <p:nvPr/>
          </p:nvSpPr>
          <p:spPr>
            <a:xfrm>
              <a:off x="9477375" y="4538096"/>
              <a:ext cx="125325" cy="141061"/>
            </a:xfrm>
            <a:custGeom>
              <a:avLst/>
              <a:gdLst/>
              <a:ahLst/>
              <a:cxnLst/>
              <a:rect l="0" t="0" r="0" b="0"/>
              <a:pathLst>
                <a:path w="125325" h="141061">
                  <a:moveTo>
                    <a:pt x="0" y="33904"/>
                  </a:moveTo>
                  <a:lnTo>
                    <a:pt x="0" y="40225"/>
                  </a:lnTo>
                  <a:lnTo>
                    <a:pt x="1323" y="42086"/>
                  </a:lnTo>
                  <a:lnTo>
                    <a:pt x="3528" y="43328"/>
                  </a:lnTo>
                  <a:lnTo>
                    <a:pt x="6321" y="44155"/>
                  </a:lnTo>
                  <a:lnTo>
                    <a:pt x="24122" y="55016"/>
                  </a:lnTo>
                  <a:lnTo>
                    <a:pt x="46069" y="57183"/>
                  </a:lnTo>
                  <a:lnTo>
                    <a:pt x="68183" y="51238"/>
                  </a:lnTo>
                  <a:lnTo>
                    <a:pt x="112245" y="34002"/>
                  </a:lnTo>
                  <a:lnTo>
                    <a:pt x="114517" y="31324"/>
                  </a:lnTo>
                  <a:lnTo>
                    <a:pt x="116032" y="28215"/>
                  </a:lnTo>
                  <a:lnTo>
                    <a:pt x="118366" y="26142"/>
                  </a:lnTo>
                  <a:lnTo>
                    <a:pt x="124485" y="23840"/>
                  </a:lnTo>
                  <a:lnTo>
                    <a:pt x="125324" y="21903"/>
                  </a:lnTo>
                  <a:lnTo>
                    <a:pt x="124560" y="19289"/>
                  </a:lnTo>
                  <a:lnTo>
                    <a:pt x="116018" y="7372"/>
                  </a:lnTo>
                  <a:lnTo>
                    <a:pt x="113064" y="4309"/>
                  </a:lnTo>
                  <a:lnTo>
                    <a:pt x="106254" y="907"/>
                  </a:lnTo>
                  <a:lnTo>
                    <a:pt x="102586" y="0"/>
                  </a:lnTo>
                  <a:lnTo>
                    <a:pt x="98818" y="718"/>
                  </a:lnTo>
                  <a:lnTo>
                    <a:pt x="73002" y="14916"/>
                  </a:lnTo>
                  <a:lnTo>
                    <a:pt x="33891" y="58450"/>
                  </a:lnTo>
                  <a:lnTo>
                    <a:pt x="28292" y="71713"/>
                  </a:lnTo>
                  <a:lnTo>
                    <a:pt x="24698" y="95465"/>
                  </a:lnTo>
                  <a:lnTo>
                    <a:pt x="47625" y="1410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6" name="SMARTInkShape-1204"/>
            <p:cNvSpPr/>
            <p:nvPr/>
          </p:nvSpPr>
          <p:spPr>
            <a:xfrm>
              <a:off x="9669076" y="4548188"/>
              <a:ext cx="105956" cy="119063"/>
            </a:xfrm>
            <a:custGeom>
              <a:avLst/>
              <a:gdLst/>
              <a:ahLst/>
              <a:cxnLst/>
              <a:rect l="0" t="0" r="0" b="0"/>
              <a:pathLst>
                <a:path w="105956" h="119063">
                  <a:moveTo>
                    <a:pt x="105955" y="0"/>
                  </a:moveTo>
                  <a:lnTo>
                    <a:pt x="49033" y="0"/>
                  </a:lnTo>
                  <a:lnTo>
                    <a:pt x="44195" y="0"/>
                  </a:lnTo>
                  <a:lnTo>
                    <a:pt x="35291" y="3527"/>
                  </a:lnTo>
                  <a:lnTo>
                    <a:pt x="31064" y="6320"/>
                  </a:lnTo>
                  <a:lnTo>
                    <a:pt x="7916" y="12126"/>
                  </a:lnTo>
                  <a:lnTo>
                    <a:pt x="4877" y="14698"/>
                  </a:lnTo>
                  <a:lnTo>
                    <a:pt x="2851" y="17736"/>
                  </a:lnTo>
                  <a:lnTo>
                    <a:pt x="0" y="34653"/>
                  </a:lnTo>
                  <a:lnTo>
                    <a:pt x="2861" y="45387"/>
                  </a:lnTo>
                  <a:lnTo>
                    <a:pt x="20501" y="75356"/>
                  </a:lnTo>
                  <a:lnTo>
                    <a:pt x="53305" y="101511"/>
                  </a:lnTo>
                  <a:lnTo>
                    <a:pt x="61829" y="104647"/>
                  </a:lnTo>
                  <a:lnTo>
                    <a:pt x="64632" y="106806"/>
                  </a:lnTo>
                  <a:lnTo>
                    <a:pt x="69499" y="117187"/>
                  </a:lnTo>
                  <a:lnTo>
                    <a:pt x="68421" y="117812"/>
                  </a:lnTo>
                  <a:lnTo>
                    <a:pt x="46424" y="119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7" name="SMARTInkShape-1205"/>
            <p:cNvSpPr/>
            <p:nvPr/>
          </p:nvSpPr>
          <p:spPr>
            <a:xfrm>
              <a:off x="9834564" y="4536281"/>
              <a:ext cx="95251" cy="95251"/>
            </a:xfrm>
            <a:custGeom>
              <a:avLst/>
              <a:gdLst/>
              <a:ahLst/>
              <a:cxnLst/>
              <a:rect l="0" t="0" r="0" b="0"/>
              <a:pathLst>
                <a:path w="95251" h="95251">
                  <a:moveTo>
                    <a:pt x="95250" y="0"/>
                  </a:moveTo>
                  <a:lnTo>
                    <a:pt x="38929" y="0"/>
                  </a:lnTo>
                  <a:lnTo>
                    <a:pt x="32566" y="2646"/>
                  </a:lnTo>
                  <a:lnTo>
                    <a:pt x="21969" y="12642"/>
                  </a:lnTo>
                  <a:lnTo>
                    <a:pt x="16377" y="22376"/>
                  </a:lnTo>
                  <a:lnTo>
                    <a:pt x="14888" y="26823"/>
                  </a:lnTo>
                  <a:lnTo>
                    <a:pt x="15216" y="31112"/>
                  </a:lnTo>
                  <a:lnTo>
                    <a:pt x="19109" y="39404"/>
                  </a:lnTo>
                  <a:lnTo>
                    <a:pt x="56039" y="83341"/>
                  </a:lnTo>
                  <a:lnTo>
                    <a:pt x="58840" y="92898"/>
                  </a:lnTo>
                  <a:lnTo>
                    <a:pt x="57747" y="93682"/>
                  </a:lnTo>
                  <a:lnTo>
                    <a:pt x="42897" y="95044"/>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8" name="SMARTInkShape-1206"/>
            <p:cNvSpPr/>
            <p:nvPr/>
          </p:nvSpPr>
          <p:spPr>
            <a:xfrm>
              <a:off x="10203656" y="4310063"/>
              <a:ext cx="23814" cy="321469"/>
            </a:xfrm>
            <a:custGeom>
              <a:avLst/>
              <a:gdLst/>
              <a:ahLst/>
              <a:cxnLst/>
              <a:rect l="0" t="0" r="0" b="0"/>
              <a:pathLst>
                <a:path w="23814" h="321469">
                  <a:moveTo>
                    <a:pt x="23813" y="0"/>
                  </a:moveTo>
                  <a:lnTo>
                    <a:pt x="23813" y="6320"/>
                  </a:lnTo>
                  <a:lnTo>
                    <a:pt x="22490" y="8182"/>
                  </a:lnTo>
                  <a:lnTo>
                    <a:pt x="20285" y="9423"/>
                  </a:lnTo>
                  <a:lnTo>
                    <a:pt x="17492" y="10251"/>
                  </a:lnTo>
                  <a:lnTo>
                    <a:pt x="15630" y="12126"/>
                  </a:lnTo>
                  <a:lnTo>
                    <a:pt x="13561" y="17736"/>
                  </a:lnTo>
                  <a:lnTo>
                    <a:pt x="11973" y="73600"/>
                  </a:lnTo>
                  <a:lnTo>
                    <a:pt x="10612" y="94888"/>
                  </a:lnTo>
                  <a:lnTo>
                    <a:pt x="1659" y="144656"/>
                  </a:lnTo>
                  <a:lnTo>
                    <a:pt x="146" y="197896"/>
                  </a:lnTo>
                  <a:lnTo>
                    <a:pt x="13" y="256266"/>
                  </a:lnTo>
                  <a:lnTo>
                    <a:pt x="0" y="3214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79" name="SMARTInkShape-1207"/>
            <p:cNvSpPr/>
            <p:nvPr/>
          </p:nvSpPr>
          <p:spPr>
            <a:xfrm>
              <a:off x="10256329" y="4369594"/>
              <a:ext cx="209266" cy="238056"/>
            </a:xfrm>
            <a:custGeom>
              <a:avLst/>
              <a:gdLst/>
              <a:ahLst/>
              <a:cxnLst/>
              <a:rect l="0" t="0" r="0" b="0"/>
              <a:pathLst>
                <a:path w="209266" h="238056">
                  <a:moveTo>
                    <a:pt x="6860" y="214312"/>
                  </a:moveTo>
                  <a:lnTo>
                    <a:pt x="0" y="214312"/>
                  </a:lnTo>
                  <a:lnTo>
                    <a:pt x="2930" y="214312"/>
                  </a:lnTo>
                  <a:lnTo>
                    <a:pt x="4238" y="212989"/>
                  </a:lnTo>
                  <a:lnTo>
                    <a:pt x="5694" y="207992"/>
                  </a:lnTo>
                  <a:lnTo>
                    <a:pt x="7405" y="206130"/>
                  </a:lnTo>
                  <a:lnTo>
                    <a:pt x="12833" y="204061"/>
                  </a:lnTo>
                  <a:lnTo>
                    <a:pt x="14813" y="202186"/>
                  </a:lnTo>
                  <a:lnTo>
                    <a:pt x="24563" y="185979"/>
                  </a:lnTo>
                  <a:lnTo>
                    <a:pt x="61131" y="136031"/>
                  </a:lnTo>
                  <a:lnTo>
                    <a:pt x="77745" y="96449"/>
                  </a:lnTo>
                  <a:lnTo>
                    <a:pt x="85047" y="95487"/>
                  </a:lnTo>
                  <a:lnTo>
                    <a:pt x="79446" y="95281"/>
                  </a:lnTo>
                  <a:lnTo>
                    <a:pt x="78637" y="101580"/>
                  </a:lnTo>
                  <a:lnTo>
                    <a:pt x="78397" y="111825"/>
                  </a:lnTo>
                  <a:lnTo>
                    <a:pt x="89714" y="164598"/>
                  </a:lnTo>
                  <a:lnTo>
                    <a:pt x="91429" y="201699"/>
                  </a:lnTo>
                  <a:lnTo>
                    <a:pt x="96479" y="214439"/>
                  </a:lnTo>
                  <a:lnTo>
                    <a:pt x="111866" y="235436"/>
                  </a:lnTo>
                  <a:lnTo>
                    <a:pt x="116588" y="236930"/>
                  </a:lnTo>
                  <a:lnTo>
                    <a:pt x="131695" y="238055"/>
                  </a:lnTo>
                  <a:lnTo>
                    <a:pt x="138630" y="234566"/>
                  </a:lnTo>
                  <a:lnTo>
                    <a:pt x="153861" y="221547"/>
                  </a:lnTo>
                  <a:lnTo>
                    <a:pt x="158183" y="210472"/>
                  </a:lnTo>
                  <a:lnTo>
                    <a:pt x="174288" y="159295"/>
                  </a:lnTo>
                  <a:lnTo>
                    <a:pt x="189567" y="108048"/>
                  </a:lnTo>
                  <a:lnTo>
                    <a:pt x="196675" y="52369"/>
                  </a:lnTo>
                  <a:lnTo>
                    <a:pt x="200583" y="39591"/>
                  </a:lnTo>
                  <a:lnTo>
                    <a:pt x="205406" y="29502"/>
                  </a:lnTo>
                  <a:lnTo>
                    <a:pt x="20926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0" name="SMARTInkShape-1208"/>
            <p:cNvSpPr/>
            <p:nvPr/>
          </p:nvSpPr>
          <p:spPr>
            <a:xfrm>
              <a:off x="10537031" y="4321969"/>
              <a:ext cx="119064" cy="223367"/>
            </a:xfrm>
            <a:custGeom>
              <a:avLst/>
              <a:gdLst/>
              <a:ahLst/>
              <a:cxnLst/>
              <a:rect l="0" t="0" r="0" b="0"/>
              <a:pathLst>
                <a:path w="119064" h="223367">
                  <a:moveTo>
                    <a:pt x="0" y="0"/>
                  </a:moveTo>
                  <a:lnTo>
                    <a:pt x="0" y="57485"/>
                  </a:lnTo>
                  <a:lnTo>
                    <a:pt x="10252" y="113608"/>
                  </a:lnTo>
                  <a:lnTo>
                    <a:pt x="11689" y="161641"/>
                  </a:lnTo>
                  <a:lnTo>
                    <a:pt x="11894" y="216592"/>
                  </a:lnTo>
                  <a:lnTo>
                    <a:pt x="13220" y="219801"/>
                  </a:lnTo>
                  <a:lnTo>
                    <a:pt x="15429" y="221940"/>
                  </a:lnTo>
                  <a:lnTo>
                    <a:pt x="18224" y="223366"/>
                  </a:lnTo>
                  <a:lnTo>
                    <a:pt x="20086" y="222994"/>
                  </a:lnTo>
                  <a:lnTo>
                    <a:pt x="21328" y="221423"/>
                  </a:lnTo>
                  <a:lnTo>
                    <a:pt x="23322" y="215717"/>
                  </a:lnTo>
                  <a:lnTo>
                    <a:pt x="25107" y="181960"/>
                  </a:lnTo>
                  <a:lnTo>
                    <a:pt x="33231" y="153878"/>
                  </a:lnTo>
                  <a:lnTo>
                    <a:pt x="38511" y="130701"/>
                  </a:lnTo>
                  <a:lnTo>
                    <a:pt x="59395" y="78286"/>
                  </a:lnTo>
                  <a:lnTo>
                    <a:pt x="62087" y="76004"/>
                  </a:lnTo>
                  <a:lnTo>
                    <a:pt x="68605" y="73467"/>
                  </a:lnTo>
                  <a:lnTo>
                    <a:pt x="75910" y="72340"/>
                  </a:lnTo>
                  <a:lnTo>
                    <a:pt x="78388" y="73362"/>
                  </a:lnTo>
                  <a:lnTo>
                    <a:pt x="80040" y="75366"/>
                  </a:lnTo>
                  <a:lnTo>
                    <a:pt x="83198" y="81121"/>
                  </a:lnTo>
                  <a:lnTo>
                    <a:pt x="99722" y="99448"/>
                  </a:lnTo>
                  <a:lnTo>
                    <a:pt x="103852" y="110786"/>
                  </a:lnTo>
                  <a:lnTo>
                    <a:pt x="109705" y="132044"/>
                  </a:lnTo>
                  <a:lnTo>
                    <a:pt x="116291" y="155100"/>
                  </a:lnTo>
                  <a:lnTo>
                    <a:pt x="119063"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1" name="SMARTInkShape-1209"/>
            <p:cNvSpPr/>
            <p:nvPr/>
          </p:nvSpPr>
          <p:spPr>
            <a:xfrm>
              <a:off x="10753207" y="4464844"/>
              <a:ext cx="104593" cy="142131"/>
            </a:xfrm>
            <a:custGeom>
              <a:avLst/>
              <a:gdLst/>
              <a:ahLst/>
              <a:cxnLst/>
              <a:rect l="0" t="0" r="0" b="0"/>
              <a:pathLst>
                <a:path w="104593" h="142131">
                  <a:moveTo>
                    <a:pt x="69574" y="0"/>
                  </a:moveTo>
                  <a:lnTo>
                    <a:pt x="47199" y="9424"/>
                  </a:lnTo>
                  <a:lnTo>
                    <a:pt x="42751" y="10251"/>
                  </a:lnTo>
                  <a:lnTo>
                    <a:pt x="34281" y="14698"/>
                  </a:lnTo>
                  <a:lnTo>
                    <a:pt x="18064" y="28333"/>
                  </a:lnTo>
                  <a:lnTo>
                    <a:pt x="13608" y="39492"/>
                  </a:lnTo>
                  <a:lnTo>
                    <a:pt x="0" y="85181"/>
                  </a:lnTo>
                  <a:lnTo>
                    <a:pt x="2493" y="97830"/>
                  </a:lnTo>
                  <a:lnTo>
                    <a:pt x="8552" y="121189"/>
                  </a:lnTo>
                  <a:lnTo>
                    <a:pt x="11696" y="125772"/>
                  </a:lnTo>
                  <a:lnTo>
                    <a:pt x="22242" y="134391"/>
                  </a:lnTo>
                  <a:lnTo>
                    <a:pt x="35750" y="139104"/>
                  </a:lnTo>
                  <a:lnTo>
                    <a:pt x="59660" y="142130"/>
                  </a:lnTo>
                  <a:lnTo>
                    <a:pt x="68695" y="139016"/>
                  </a:lnTo>
                  <a:lnTo>
                    <a:pt x="97304" y="114868"/>
                  </a:lnTo>
                  <a:lnTo>
                    <a:pt x="101743" y="103528"/>
                  </a:lnTo>
                  <a:lnTo>
                    <a:pt x="104592" y="74689"/>
                  </a:lnTo>
                  <a:lnTo>
                    <a:pt x="101454" y="62740"/>
                  </a:lnTo>
                  <a:lnTo>
                    <a:pt x="96974" y="51697"/>
                  </a:lnTo>
                  <a:lnTo>
                    <a:pt x="93126" y="31927"/>
                  </a:lnTo>
                  <a:lnTo>
                    <a:pt x="81482"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89" name="SMARTInkShape-Group151"/>
          <p:cNvGrpSpPr/>
          <p:nvPr/>
        </p:nvGrpSpPr>
        <p:grpSpPr>
          <a:xfrm>
            <a:off x="4005653" y="5953125"/>
            <a:ext cx="899723" cy="464346"/>
            <a:chOff x="4005653" y="5953125"/>
            <a:chExt cx="899723" cy="464346"/>
          </a:xfrm>
        </p:grpSpPr>
        <p:sp>
          <p:nvSpPr>
            <p:cNvPr id="1083" name="SMARTInkShape-1210"/>
            <p:cNvSpPr/>
            <p:nvPr/>
          </p:nvSpPr>
          <p:spPr>
            <a:xfrm>
              <a:off x="4005653" y="6024563"/>
              <a:ext cx="54379" cy="392908"/>
            </a:xfrm>
            <a:custGeom>
              <a:avLst/>
              <a:gdLst/>
              <a:ahLst/>
              <a:cxnLst/>
              <a:rect l="0" t="0" r="0" b="0"/>
              <a:pathLst>
                <a:path w="54379" h="392908">
                  <a:moveTo>
                    <a:pt x="54378" y="0"/>
                  </a:moveTo>
                  <a:lnTo>
                    <a:pt x="44873" y="10828"/>
                  </a:lnTo>
                  <a:lnTo>
                    <a:pt x="35393" y="29813"/>
                  </a:lnTo>
                  <a:lnTo>
                    <a:pt x="22807" y="86413"/>
                  </a:lnTo>
                  <a:lnTo>
                    <a:pt x="15951" y="140737"/>
                  </a:lnTo>
                  <a:lnTo>
                    <a:pt x="8570" y="196398"/>
                  </a:lnTo>
                  <a:lnTo>
                    <a:pt x="7292" y="242665"/>
                  </a:lnTo>
                  <a:lnTo>
                    <a:pt x="0" y="297524"/>
                  </a:lnTo>
                  <a:lnTo>
                    <a:pt x="6753" y="392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4" name="SMARTInkShape-1211"/>
            <p:cNvSpPr/>
            <p:nvPr/>
          </p:nvSpPr>
          <p:spPr>
            <a:xfrm>
              <a:off x="4202906" y="5953125"/>
              <a:ext cx="35720" cy="381001"/>
            </a:xfrm>
            <a:custGeom>
              <a:avLst/>
              <a:gdLst/>
              <a:ahLst/>
              <a:cxnLst/>
              <a:rect l="0" t="0" r="0" b="0"/>
              <a:pathLst>
                <a:path w="35720" h="381001">
                  <a:moveTo>
                    <a:pt x="0" y="0"/>
                  </a:moveTo>
                  <a:lnTo>
                    <a:pt x="1323" y="42945"/>
                  </a:lnTo>
                  <a:lnTo>
                    <a:pt x="10252" y="96202"/>
                  </a:lnTo>
                  <a:lnTo>
                    <a:pt x="17737" y="150213"/>
                  </a:lnTo>
                  <a:lnTo>
                    <a:pt x="22012" y="203846"/>
                  </a:lnTo>
                  <a:lnTo>
                    <a:pt x="24780" y="259869"/>
                  </a:lnTo>
                  <a:lnTo>
                    <a:pt x="33166" y="309154"/>
                  </a:lnTo>
                  <a:lnTo>
                    <a:pt x="35719"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5" name="SMARTInkShape-1212"/>
            <p:cNvSpPr/>
            <p:nvPr/>
          </p:nvSpPr>
          <p:spPr>
            <a:xfrm>
              <a:off x="4071938" y="6157931"/>
              <a:ext cx="428626" cy="188100"/>
            </a:xfrm>
            <a:custGeom>
              <a:avLst/>
              <a:gdLst/>
              <a:ahLst/>
              <a:cxnLst/>
              <a:rect l="0" t="0" r="0" b="0"/>
              <a:pathLst>
                <a:path w="428626" h="188100">
                  <a:moveTo>
                    <a:pt x="0" y="33319"/>
                  </a:moveTo>
                  <a:lnTo>
                    <a:pt x="17736" y="51056"/>
                  </a:lnTo>
                  <a:lnTo>
                    <a:pt x="28167" y="54432"/>
                  </a:lnTo>
                  <a:lnTo>
                    <a:pt x="80438" y="64958"/>
                  </a:lnTo>
                  <a:lnTo>
                    <a:pt x="126095" y="68501"/>
                  </a:lnTo>
                  <a:lnTo>
                    <a:pt x="184796" y="58740"/>
                  </a:lnTo>
                  <a:lnTo>
                    <a:pt x="209829" y="51287"/>
                  </a:lnTo>
                  <a:lnTo>
                    <a:pt x="244244" y="33455"/>
                  </a:lnTo>
                  <a:lnTo>
                    <a:pt x="246173" y="30763"/>
                  </a:lnTo>
                  <a:lnTo>
                    <a:pt x="249639" y="24246"/>
                  </a:lnTo>
                  <a:lnTo>
                    <a:pt x="260056" y="11709"/>
                  </a:lnTo>
                  <a:lnTo>
                    <a:pt x="264629" y="10485"/>
                  </a:lnTo>
                  <a:lnTo>
                    <a:pt x="273304" y="9564"/>
                  </a:lnTo>
                  <a:lnTo>
                    <a:pt x="267363" y="15844"/>
                  </a:lnTo>
                  <a:lnTo>
                    <a:pt x="266877" y="20346"/>
                  </a:lnTo>
                  <a:lnTo>
                    <a:pt x="269868" y="38001"/>
                  </a:lnTo>
                  <a:lnTo>
                    <a:pt x="262518" y="72376"/>
                  </a:lnTo>
                  <a:lnTo>
                    <a:pt x="262052" y="95126"/>
                  </a:lnTo>
                  <a:lnTo>
                    <a:pt x="274841" y="148057"/>
                  </a:lnTo>
                  <a:lnTo>
                    <a:pt x="284052" y="161889"/>
                  </a:lnTo>
                  <a:lnTo>
                    <a:pt x="288523" y="163222"/>
                  </a:lnTo>
                  <a:lnTo>
                    <a:pt x="295852" y="164077"/>
                  </a:lnTo>
                  <a:lnTo>
                    <a:pt x="303442" y="157905"/>
                  </a:lnTo>
                  <a:lnTo>
                    <a:pt x="306842" y="147781"/>
                  </a:lnTo>
                  <a:lnTo>
                    <a:pt x="309676" y="135785"/>
                  </a:lnTo>
                  <a:lnTo>
                    <a:pt x="328441" y="99505"/>
                  </a:lnTo>
                  <a:lnTo>
                    <a:pt x="333236" y="77918"/>
                  </a:lnTo>
                  <a:lnTo>
                    <a:pt x="341124" y="61232"/>
                  </a:lnTo>
                  <a:lnTo>
                    <a:pt x="345372" y="41443"/>
                  </a:lnTo>
                  <a:lnTo>
                    <a:pt x="354461" y="22234"/>
                  </a:lnTo>
                  <a:lnTo>
                    <a:pt x="357298" y="13840"/>
                  </a:lnTo>
                  <a:lnTo>
                    <a:pt x="367279" y="0"/>
                  </a:lnTo>
                  <a:lnTo>
                    <a:pt x="367884" y="523"/>
                  </a:lnTo>
                  <a:lnTo>
                    <a:pt x="368987" y="11189"/>
                  </a:lnTo>
                  <a:lnTo>
                    <a:pt x="369089" y="65444"/>
                  </a:lnTo>
                  <a:lnTo>
                    <a:pt x="378598" y="96893"/>
                  </a:lnTo>
                  <a:lnTo>
                    <a:pt x="404904" y="148858"/>
                  </a:lnTo>
                  <a:lnTo>
                    <a:pt x="428625" y="1880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6" name="SMARTInkShape-1213"/>
            <p:cNvSpPr/>
            <p:nvPr/>
          </p:nvSpPr>
          <p:spPr>
            <a:xfrm>
              <a:off x="4561749" y="6120385"/>
              <a:ext cx="117408" cy="225646"/>
            </a:xfrm>
            <a:custGeom>
              <a:avLst/>
              <a:gdLst/>
              <a:ahLst/>
              <a:cxnLst/>
              <a:rect l="0" t="0" r="0" b="0"/>
              <a:pathLst>
                <a:path w="117408" h="225646">
                  <a:moveTo>
                    <a:pt x="10251" y="23240"/>
                  </a:moveTo>
                  <a:lnTo>
                    <a:pt x="10251" y="35881"/>
                  </a:lnTo>
                  <a:lnTo>
                    <a:pt x="6723" y="45615"/>
                  </a:lnTo>
                  <a:lnTo>
                    <a:pt x="3930" y="50063"/>
                  </a:lnTo>
                  <a:lnTo>
                    <a:pt x="0" y="81605"/>
                  </a:lnTo>
                  <a:lnTo>
                    <a:pt x="6854" y="135702"/>
                  </a:lnTo>
                  <a:lnTo>
                    <a:pt x="10239" y="189181"/>
                  </a:lnTo>
                  <a:lnTo>
                    <a:pt x="10250" y="173290"/>
                  </a:lnTo>
                  <a:lnTo>
                    <a:pt x="22377" y="123272"/>
                  </a:lnTo>
                  <a:lnTo>
                    <a:pt x="32263" y="66171"/>
                  </a:lnTo>
                  <a:lnTo>
                    <a:pt x="35031" y="33141"/>
                  </a:lnTo>
                  <a:lnTo>
                    <a:pt x="40226" y="21908"/>
                  </a:lnTo>
                  <a:lnTo>
                    <a:pt x="43464" y="18383"/>
                  </a:lnTo>
                  <a:lnTo>
                    <a:pt x="53018" y="12100"/>
                  </a:lnTo>
                  <a:lnTo>
                    <a:pt x="57236" y="1358"/>
                  </a:lnTo>
                  <a:lnTo>
                    <a:pt x="61119" y="286"/>
                  </a:lnTo>
                  <a:lnTo>
                    <a:pt x="64007" y="0"/>
                  </a:lnTo>
                  <a:lnTo>
                    <a:pt x="65932" y="1131"/>
                  </a:lnTo>
                  <a:lnTo>
                    <a:pt x="67216" y="3210"/>
                  </a:lnTo>
                  <a:lnTo>
                    <a:pt x="69021" y="12455"/>
                  </a:lnTo>
                  <a:lnTo>
                    <a:pt x="70767" y="21092"/>
                  </a:lnTo>
                  <a:lnTo>
                    <a:pt x="88738" y="79801"/>
                  </a:lnTo>
                  <a:lnTo>
                    <a:pt x="94492" y="133756"/>
                  </a:lnTo>
                  <a:lnTo>
                    <a:pt x="108268" y="189892"/>
                  </a:lnTo>
                  <a:lnTo>
                    <a:pt x="117407" y="2256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7" name="SMARTInkShape-1214"/>
            <p:cNvSpPr/>
            <p:nvPr/>
          </p:nvSpPr>
          <p:spPr>
            <a:xfrm>
              <a:off x="4774419" y="5988845"/>
              <a:ext cx="23801" cy="333376"/>
            </a:xfrm>
            <a:custGeom>
              <a:avLst/>
              <a:gdLst/>
              <a:ahLst/>
              <a:cxnLst/>
              <a:rect l="0" t="0" r="0" b="0"/>
              <a:pathLst>
                <a:path w="23801" h="333376">
                  <a:moveTo>
                    <a:pt x="11894" y="0"/>
                  </a:moveTo>
                  <a:lnTo>
                    <a:pt x="11894" y="16571"/>
                  </a:lnTo>
                  <a:lnTo>
                    <a:pt x="8365" y="24121"/>
                  </a:lnTo>
                  <a:lnTo>
                    <a:pt x="5573" y="27987"/>
                  </a:lnTo>
                  <a:lnTo>
                    <a:pt x="1091" y="61384"/>
                  </a:lnTo>
                  <a:lnTo>
                    <a:pt x="84" y="112261"/>
                  </a:lnTo>
                  <a:lnTo>
                    <a:pt x="0" y="167358"/>
                  </a:lnTo>
                  <a:lnTo>
                    <a:pt x="6312" y="221566"/>
                  </a:lnTo>
                  <a:lnTo>
                    <a:pt x="10791" y="272974"/>
                  </a:lnTo>
                  <a:lnTo>
                    <a:pt x="2380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88" name="SMARTInkShape-1215"/>
            <p:cNvSpPr/>
            <p:nvPr/>
          </p:nvSpPr>
          <p:spPr>
            <a:xfrm>
              <a:off x="4750594" y="6108397"/>
              <a:ext cx="154782" cy="35229"/>
            </a:xfrm>
            <a:custGeom>
              <a:avLst/>
              <a:gdLst/>
              <a:ahLst/>
              <a:cxnLst/>
              <a:rect l="0" t="0" r="0" b="0"/>
              <a:pathLst>
                <a:path w="154782" h="35229">
                  <a:moveTo>
                    <a:pt x="154781" y="11416"/>
                  </a:moveTo>
                  <a:lnTo>
                    <a:pt x="148460" y="5095"/>
                  </a:lnTo>
                  <a:lnTo>
                    <a:pt x="141829" y="1992"/>
                  </a:lnTo>
                  <a:lnTo>
                    <a:pt x="126793" y="0"/>
                  </a:lnTo>
                  <a:lnTo>
                    <a:pt x="71119" y="10698"/>
                  </a:lnTo>
                  <a:lnTo>
                    <a:pt x="55421" y="12420"/>
                  </a:lnTo>
                  <a:lnTo>
                    <a:pt x="33031" y="20827"/>
                  </a:lnTo>
                  <a:lnTo>
                    <a:pt x="0" y="352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094" name="SMARTInkShape-Group152"/>
          <p:cNvGrpSpPr/>
          <p:nvPr/>
        </p:nvGrpSpPr>
        <p:grpSpPr>
          <a:xfrm>
            <a:off x="2976563" y="6107905"/>
            <a:ext cx="833438" cy="285751"/>
            <a:chOff x="2976563" y="6107905"/>
            <a:chExt cx="833438" cy="285751"/>
          </a:xfrm>
        </p:grpSpPr>
        <p:sp>
          <p:nvSpPr>
            <p:cNvPr id="1090" name="SMARTInkShape-1216"/>
            <p:cNvSpPr/>
            <p:nvPr/>
          </p:nvSpPr>
          <p:spPr>
            <a:xfrm>
              <a:off x="2976563" y="6179345"/>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1" name="SMARTInkShape-1217"/>
            <p:cNvSpPr/>
            <p:nvPr/>
          </p:nvSpPr>
          <p:spPr>
            <a:xfrm>
              <a:off x="3097494" y="6107905"/>
              <a:ext cx="139759" cy="238126"/>
            </a:xfrm>
            <a:custGeom>
              <a:avLst/>
              <a:gdLst/>
              <a:ahLst/>
              <a:cxnLst/>
              <a:rect l="0" t="0" r="0" b="0"/>
              <a:pathLst>
                <a:path w="139759" h="238126">
                  <a:moveTo>
                    <a:pt x="129100" y="0"/>
                  </a:moveTo>
                  <a:lnTo>
                    <a:pt x="90861" y="0"/>
                  </a:lnTo>
                  <a:lnTo>
                    <a:pt x="40085" y="20309"/>
                  </a:lnTo>
                  <a:lnTo>
                    <a:pt x="12325" y="31889"/>
                  </a:lnTo>
                  <a:lnTo>
                    <a:pt x="4440" y="39750"/>
                  </a:lnTo>
                  <a:lnTo>
                    <a:pt x="935" y="47653"/>
                  </a:lnTo>
                  <a:lnTo>
                    <a:pt x="0" y="51613"/>
                  </a:lnTo>
                  <a:lnTo>
                    <a:pt x="700" y="55576"/>
                  </a:lnTo>
                  <a:lnTo>
                    <a:pt x="5006" y="63507"/>
                  </a:lnTo>
                  <a:lnTo>
                    <a:pt x="58085" y="104675"/>
                  </a:lnTo>
                  <a:lnTo>
                    <a:pt x="96083" y="127997"/>
                  </a:lnTo>
                  <a:lnTo>
                    <a:pt x="134689" y="175357"/>
                  </a:lnTo>
                  <a:lnTo>
                    <a:pt x="138199" y="186417"/>
                  </a:lnTo>
                  <a:lnTo>
                    <a:pt x="139758" y="200151"/>
                  </a:lnTo>
                  <a:lnTo>
                    <a:pt x="136924" y="211547"/>
                  </a:lnTo>
                  <a:lnTo>
                    <a:pt x="134316" y="216438"/>
                  </a:lnTo>
                  <a:lnTo>
                    <a:pt x="131254" y="219699"/>
                  </a:lnTo>
                  <a:lnTo>
                    <a:pt x="105287"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2" name="SMARTInkShape-1218"/>
            <p:cNvSpPr/>
            <p:nvPr/>
          </p:nvSpPr>
          <p:spPr>
            <a:xfrm>
              <a:off x="3357874" y="6146674"/>
              <a:ext cx="178283" cy="199357"/>
            </a:xfrm>
            <a:custGeom>
              <a:avLst/>
              <a:gdLst/>
              <a:ahLst/>
              <a:cxnLst/>
              <a:rect l="0" t="0" r="0" b="0"/>
              <a:pathLst>
                <a:path w="178283" h="199357">
                  <a:moveTo>
                    <a:pt x="59220" y="68389"/>
                  </a:moveTo>
                  <a:lnTo>
                    <a:pt x="65541" y="68389"/>
                  </a:lnTo>
                  <a:lnTo>
                    <a:pt x="67402" y="69712"/>
                  </a:lnTo>
                  <a:lnTo>
                    <a:pt x="68644" y="71916"/>
                  </a:lnTo>
                  <a:lnTo>
                    <a:pt x="69471" y="74709"/>
                  </a:lnTo>
                  <a:lnTo>
                    <a:pt x="83859" y="92510"/>
                  </a:lnTo>
                  <a:lnTo>
                    <a:pt x="87552" y="96376"/>
                  </a:lnTo>
                  <a:lnTo>
                    <a:pt x="91656" y="107727"/>
                  </a:lnTo>
                  <a:lnTo>
                    <a:pt x="94802" y="120268"/>
                  </a:lnTo>
                  <a:lnTo>
                    <a:pt x="104074" y="139099"/>
                  </a:lnTo>
                  <a:lnTo>
                    <a:pt x="106297" y="161878"/>
                  </a:lnTo>
                  <a:lnTo>
                    <a:pt x="105157" y="166434"/>
                  </a:lnTo>
                  <a:lnTo>
                    <a:pt x="103074" y="169471"/>
                  </a:lnTo>
                  <a:lnTo>
                    <a:pt x="78843" y="191761"/>
                  </a:lnTo>
                  <a:lnTo>
                    <a:pt x="73625" y="192970"/>
                  </a:lnTo>
                  <a:lnTo>
                    <a:pt x="44980" y="188439"/>
                  </a:lnTo>
                  <a:lnTo>
                    <a:pt x="36134" y="184363"/>
                  </a:lnTo>
                  <a:lnTo>
                    <a:pt x="31923" y="181423"/>
                  </a:lnTo>
                  <a:lnTo>
                    <a:pt x="15659" y="157695"/>
                  </a:lnTo>
                  <a:lnTo>
                    <a:pt x="5008" y="135272"/>
                  </a:lnTo>
                  <a:lnTo>
                    <a:pt x="0" y="80261"/>
                  </a:lnTo>
                  <a:lnTo>
                    <a:pt x="1150" y="64404"/>
                  </a:lnTo>
                  <a:lnTo>
                    <a:pt x="6071" y="48538"/>
                  </a:lnTo>
                  <a:lnTo>
                    <a:pt x="33243" y="12384"/>
                  </a:lnTo>
                  <a:lnTo>
                    <a:pt x="37933" y="7240"/>
                  </a:lnTo>
                  <a:lnTo>
                    <a:pt x="50200" y="1524"/>
                  </a:lnTo>
                  <a:lnTo>
                    <a:pt x="57175" y="0"/>
                  </a:lnTo>
                  <a:lnTo>
                    <a:pt x="63149" y="306"/>
                  </a:lnTo>
                  <a:lnTo>
                    <a:pt x="73313" y="4175"/>
                  </a:lnTo>
                  <a:lnTo>
                    <a:pt x="98751" y="25018"/>
                  </a:lnTo>
                  <a:lnTo>
                    <a:pt x="130651" y="80616"/>
                  </a:lnTo>
                  <a:lnTo>
                    <a:pt x="149177" y="120024"/>
                  </a:lnTo>
                  <a:lnTo>
                    <a:pt x="155548" y="145130"/>
                  </a:lnTo>
                  <a:lnTo>
                    <a:pt x="178282" y="199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3" name="SMARTInkShape-1219"/>
            <p:cNvSpPr/>
            <p:nvPr/>
          </p:nvSpPr>
          <p:spPr>
            <a:xfrm>
              <a:off x="3588828" y="6215063"/>
              <a:ext cx="221173" cy="178593"/>
            </a:xfrm>
            <a:custGeom>
              <a:avLst/>
              <a:gdLst/>
              <a:ahLst/>
              <a:cxnLst/>
              <a:rect l="0" t="0" r="0" b="0"/>
              <a:pathLst>
                <a:path w="221173" h="178593">
                  <a:moveTo>
                    <a:pt x="6860" y="0"/>
                  </a:moveTo>
                  <a:lnTo>
                    <a:pt x="5537" y="41393"/>
                  </a:lnTo>
                  <a:lnTo>
                    <a:pt x="0" y="62682"/>
                  </a:lnTo>
                  <a:lnTo>
                    <a:pt x="7952" y="122048"/>
                  </a:lnTo>
                  <a:lnTo>
                    <a:pt x="21545" y="154491"/>
                  </a:lnTo>
                  <a:lnTo>
                    <a:pt x="28869" y="164278"/>
                  </a:lnTo>
                  <a:lnTo>
                    <a:pt x="29870" y="158561"/>
                  </a:lnTo>
                  <a:lnTo>
                    <a:pt x="30138" y="153332"/>
                  </a:lnTo>
                  <a:lnTo>
                    <a:pt x="26907" y="143995"/>
                  </a:lnTo>
                  <a:lnTo>
                    <a:pt x="24193" y="139653"/>
                  </a:lnTo>
                  <a:lnTo>
                    <a:pt x="20374" y="120900"/>
                  </a:lnTo>
                  <a:lnTo>
                    <a:pt x="30986" y="67343"/>
                  </a:lnTo>
                  <a:lnTo>
                    <a:pt x="48369" y="14214"/>
                  </a:lnTo>
                  <a:lnTo>
                    <a:pt x="51730" y="9476"/>
                  </a:lnTo>
                  <a:lnTo>
                    <a:pt x="64199" y="1247"/>
                  </a:lnTo>
                  <a:lnTo>
                    <a:pt x="64930" y="2154"/>
                  </a:lnTo>
                  <a:lnTo>
                    <a:pt x="66199" y="16681"/>
                  </a:lnTo>
                  <a:lnTo>
                    <a:pt x="67676" y="41414"/>
                  </a:lnTo>
                  <a:lnTo>
                    <a:pt x="86152" y="99043"/>
                  </a:lnTo>
                  <a:lnTo>
                    <a:pt x="100296" y="145027"/>
                  </a:lnTo>
                  <a:lnTo>
                    <a:pt x="102224" y="148278"/>
                  </a:lnTo>
                  <a:lnTo>
                    <a:pt x="104832" y="150445"/>
                  </a:lnTo>
                  <a:lnTo>
                    <a:pt x="107893" y="151891"/>
                  </a:lnTo>
                  <a:lnTo>
                    <a:pt x="109934" y="151531"/>
                  </a:lnTo>
                  <a:lnTo>
                    <a:pt x="111295" y="149968"/>
                  </a:lnTo>
                  <a:lnTo>
                    <a:pt x="113478" y="144276"/>
                  </a:lnTo>
                  <a:lnTo>
                    <a:pt x="115329" y="98885"/>
                  </a:lnTo>
                  <a:lnTo>
                    <a:pt x="124818" y="64690"/>
                  </a:lnTo>
                  <a:lnTo>
                    <a:pt x="125431" y="56091"/>
                  </a:lnTo>
                  <a:lnTo>
                    <a:pt x="129232" y="47859"/>
                  </a:lnTo>
                  <a:lnTo>
                    <a:pt x="134008" y="39791"/>
                  </a:lnTo>
                  <a:lnTo>
                    <a:pt x="136130" y="31796"/>
                  </a:lnTo>
                  <a:lnTo>
                    <a:pt x="138019" y="29135"/>
                  </a:lnTo>
                  <a:lnTo>
                    <a:pt x="140601" y="27360"/>
                  </a:lnTo>
                  <a:lnTo>
                    <a:pt x="143646" y="26178"/>
                  </a:lnTo>
                  <a:lnTo>
                    <a:pt x="146998" y="26712"/>
                  </a:lnTo>
                  <a:lnTo>
                    <a:pt x="154251" y="30834"/>
                  </a:lnTo>
                  <a:lnTo>
                    <a:pt x="165772" y="46912"/>
                  </a:lnTo>
                  <a:lnTo>
                    <a:pt x="186195" y="105536"/>
                  </a:lnTo>
                  <a:lnTo>
                    <a:pt x="221172" y="1785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16" name="SMARTInkShape-Group153"/>
          <p:cNvGrpSpPr/>
          <p:nvPr/>
        </p:nvGrpSpPr>
        <p:grpSpPr>
          <a:xfrm>
            <a:off x="5726905" y="5476875"/>
            <a:ext cx="1809752" cy="688005"/>
            <a:chOff x="5726905" y="5476875"/>
            <a:chExt cx="1809752" cy="688005"/>
          </a:xfrm>
        </p:grpSpPr>
        <p:sp>
          <p:nvSpPr>
            <p:cNvPr id="1095" name="SMARTInkShape-1220"/>
            <p:cNvSpPr/>
            <p:nvPr/>
          </p:nvSpPr>
          <p:spPr>
            <a:xfrm>
              <a:off x="6072188" y="5548313"/>
              <a:ext cx="35718" cy="211902"/>
            </a:xfrm>
            <a:custGeom>
              <a:avLst/>
              <a:gdLst/>
              <a:ahLst/>
              <a:cxnLst/>
              <a:rect l="0" t="0" r="0" b="0"/>
              <a:pathLst>
                <a:path w="35718" h="211902">
                  <a:moveTo>
                    <a:pt x="11907" y="59532"/>
                  </a:moveTo>
                  <a:lnTo>
                    <a:pt x="5584" y="65851"/>
                  </a:lnTo>
                  <a:lnTo>
                    <a:pt x="2482" y="72482"/>
                  </a:lnTo>
                  <a:lnTo>
                    <a:pt x="28" y="124610"/>
                  </a:lnTo>
                  <a:lnTo>
                    <a:pt x="1" y="180271"/>
                  </a:lnTo>
                  <a:lnTo>
                    <a:pt x="0" y="211901"/>
                  </a:lnTo>
                  <a:lnTo>
                    <a:pt x="0" y="158477"/>
                  </a:lnTo>
                  <a:lnTo>
                    <a:pt x="1323" y="114721"/>
                  </a:lnTo>
                  <a:lnTo>
                    <a:pt x="14698" y="55981"/>
                  </a:lnTo>
                  <a:lnTo>
                    <a:pt x="22012" y="30166"/>
                  </a:lnTo>
                  <a:lnTo>
                    <a:pt x="3571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6" name="SMARTInkShape-1221"/>
            <p:cNvSpPr/>
            <p:nvPr/>
          </p:nvSpPr>
          <p:spPr>
            <a:xfrm>
              <a:off x="6512719" y="5572616"/>
              <a:ext cx="178595" cy="35230"/>
            </a:xfrm>
            <a:custGeom>
              <a:avLst/>
              <a:gdLst/>
              <a:ahLst/>
              <a:cxnLst/>
              <a:rect l="0" t="0" r="0" b="0"/>
              <a:pathLst>
                <a:path w="178595" h="35230">
                  <a:moveTo>
                    <a:pt x="0" y="11414"/>
                  </a:moveTo>
                  <a:lnTo>
                    <a:pt x="6320" y="11414"/>
                  </a:lnTo>
                  <a:lnTo>
                    <a:pt x="12951" y="7888"/>
                  </a:lnTo>
                  <a:lnTo>
                    <a:pt x="16572" y="5095"/>
                  </a:lnTo>
                  <a:lnTo>
                    <a:pt x="27650" y="1991"/>
                  </a:lnTo>
                  <a:lnTo>
                    <a:pt x="56320" y="0"/>
                  </a:lnTo>
                  <a:lnTo>
                    <a:pt x="113815" y="11663"/>
                  </a:lnTo>
                  <a:lnTo>
                    <a:pt x="178594" y="352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7" name="SMARTInkShape-1222"/>
            <p:cNvSpPr/>
            <p:nvPr/>
          </p:nvSpPr>
          <p:spPr>
            <a:xfrm>
              <a:off x="6524668" y="5476875"/>
              <a:ext cx="47583" cy="273846"/>
            </a:xfrm>
            <a:custGeom>
              <a:avLst/>
              <a:gdLst/>
              <a:ahLst/>
              <a:cxnLst/>
              <a:rect l="0" t="0" r="0" b="0"/>
              <a:pathLst>
                <a:path w="47583" h="273846">
                  <a:moveTo>
                    <a:pt x="11863" y="0"/>
                  </a:moveTo>
                  <a:lnTo>
                    <a:pt x="5543" y="0"/>
                  </a:lnTo>
                  <a:lnTo>
                    <a:pt x="3681" y="1323"/>
                  </a:lnTo>
                  <a:lnTo>
                    <a:pt x="2439" y="3528"/>
                  </a:lnTo>
                  <a:lnTo>
                    <a:pt x="693" y="16479"/>
                  </a:lnTo>
                  <a:lnTo>
                    <a:pt x="0" y="67736"/>
                  </a:lnTo>
                  <a:lnTo>
                    <a:pt x="1289" y="116960"/>
                  </a:lnTo>
                  <a:lnTo>
                    <a:pt x="10209" y="171996"/>
                  </a:lnTo>
                  <a:lnTo>
                    <a:pt x="24597" y="223390"/>
                  </a:lnTo>
                  <a:lnTo>
                    <a:pt x="47582" y="2738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8" name="SMARTInkShape-1223"/>
            <p:cNvSpPr/>
            <p:nvPr/>
          </p:nvSpPr>
          <p:spPr>
            <a:xfrm>
              <a:off x="6631830" y="5585937"/>
              <a:ext cx="107109" cy="117159"/>
            </a:xfrm>
            <a:custGeom>
              <a:avLst/>
              <a:gdLst/>
              <a:ahLst/>
              <a:cxnLst/>
              <a:rect l="0" t="0" r="0" b="0"/>
              <a:pathLst>
                <a:path w="107109" h="117159">
                  <a:moveTo>
                    <a:pt x="107108" y="93343"/>
                  </a:moveTo>
                  <a:lnTo>
                    <a:pt x="100787" y="99666"/>
                  </a:lnTo>
                  <a:lnTo>
                    <a:pt x="94156" y="102768"/>
                  </a:lnTo>
                  <a:lnTo>
                    <a:pt x="45245" y="105207"/>
                  </a:lnTo>
                  <a:lnTo>
                    <a:pt x="36397" y="101703"/>
                  </a:lnTo>
                  <a:lnTo>
                    <a:pt x="19939" y="88676"/>
                  </a:lnTo>
                  <a:lnTo>
                    <a:pt x="15450" y="81126"/>
                  </a:lnTo>
                  <a:lnTo>
                    <a:pt x="12130" y="73363"/>
                  </a:lnTo>
                  <a:lnTo>
                    <a:pt x="4148" y="61553"/>
                  </a:lnTo>
                  <a:lnTo>
                    <a:pt x="1195" y="48353"/>
                  </a:lnTo>
                  <a:lnTo>
                    <a:pt x="0" y="12842"/>
                  </a:lnTo>
                  <a:lnTo>
                    <a:pt x="10207" y="0"/>
                  </a:lnTo>
                  <a:lnTo>
                    <a:pt x="38536" y="8513"/>
                  </a:lnTo>
                  <a:lnTo>
                    <a:pt x="41549" y="10331"/>
                  </a:lnTo>
                  <a:lnTo>
                    <a:pt x="43559" y="12867"/>
                  </a:lnTo>
                  <a:lnTo>
                    <a:pt x="47113" y="19212"/>
                  </a:lnTo>
                  <a:lnTo>
                    <a:pt x="63913" y="44270"/>
                  </a:lnTo>
                  <a:lnTo>
                    <a:pt x="73932" y="68818"/>
                  </a:lnTo>
                  <a:lnTo>
                    <a:pt x="79134" y="77151"/>
                  </a:lnTo>
                  <a:lnTo>
                    <a:pt x="83385" y="89282"/>
                  </a:lnTo>
                  <a:lnTo>
                    <a:pt x="91112" y="101254"/>
                  </a:lnTo>
                  <a:lnTo>
                    <a:pt x="95201" y="117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99" name="SMARTInkShape-1224"/>
            <p:cNvSpPr/>
            <p:nvPr/>
          </p:nvSpPr>
          <p:spPr>
            <a:xfrm>
              <a:off x="5726905" y="5619750"/>
              <a:ext cx="11909" cy="11906"/>
            </a:xfrm>
            <a:custGeom>
              <a:avLst/>
              <a:gdLst/>
              <a:ahLst/>
              <a:cxnLst/>
              <a:rect l="0" t="0" r="0" b="0"/>
              <a:pathLst>
                <a:path w="11909" h="11906">
                  <a:moveTo>
                    <a:pt x="11908" y="0"/>
                  </a:moveTo>
                  <a:lnTo>
                    <a:pt x="1656" y="0"/>
                  </a:lnTo>
                  <a:lnTo>
                    <a:pt x="1105" y="1323"/>
                  </a:lnTo>
                  <a:lnTo>
                    <a:pt x="0" y="11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0" name="SMARTInkShape-1225"/>
            <p:cNvSpPr/>
            <p:nvPr/>
          </p:nvSpPr>
          <p:spPr>
            <a:xfrm>
              <a:off x="6156022" y="5845970"/>
              <a:ext cx="47134" cy="273844"/>
            </a:xfrm>
            <a:custGeom>
              <a:avLst/>
              <a:gdLst/>
              <a:ahLst/>
              <a:cxnLst/>
              <a:rect l="0" t="0" r="0" b="0"/>
              <a:pathLst>
                <a:path w="47134" h="273844">
                  <a:moveTo>
                    <a:pt x="11416" y="0"/>
                  </a:moveTo>
                  <a:lnTo>
                    <a:pt x="5095" y="0"/>
                  </a:lnTo>
                  <a:lnTo>
                    <a:pt x="3233" y="1322"/>
                  </a:lnTo>
                  <a:lnTo>
                    <a:pt x="1992" y="3526"/>
                  </a:lnTo>
                  <a:lnTo>
                    <a:pt x="0" y="16571"/>
                  </a:lnTo>
                  <a:lnTo>
                    <a:pt x="861" y="73509"/>
                  </a:lnTo>
                  <a:lnTo>
                    <a:pt x="12467" y="126527"/>
                  </a:lnTo>
                  <a:lnTo>
                    <a:pt x="23633" y="173749"/>
                  </a:lnTo>
                  <a:lnTo>
                    <a:pt x="35024" y="229303"/>
                  </a:lnTo>
                  <a:lnTo>
                    <a:pt x="47133" y="273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1" name="SMARTInkShape-1226"/>
            <p:cNvSpPr/>
            <p:nvPr/>
          </p:nvSpPr>
          <p:spPr>
            <a:xfrm>
              <a:off x="6786563" y="5595938"/>
              <a:ext cx="142876" cy="154783"/>
            </a:xfrm>
            <a:custGeom>
              <a:avLst/>
              <a:gdLst/>
              <a:ahLst/>
              <a:cxnLst/>
              <a:rect l="0" t="0" r="0" b="0"/>
              <a:pathLst>
                <a:path w="142876" h="154783">
                  <a:moveTo>
                    <a:pt x="0" y="0"/>
                  </a:moveTo>
                  <a:lnTo>
                    <a:pt x="8182" y="19011"/>
                  </a:lnTo>
                  <a:lnTo>
                    <a:pt x="12126" y="39293"/>
                  </a:lnTo>
                  <a:lnTo>
                    <a:pt x="19762" y="55592"/>
                  </a:lnTo>
                  <a:lnTo>
                    <a:pt x="25029" y="109686"/>
                  </a:lnTo>
                  <a:lnTo>
                    <a:pt x="27270" y="112810"/>
                  </a:lnTo>
                  <a:lnTo>
                    <a:pt x="30086" y="114895"/>
                  </a:lnTo>
                  <a:lnTo>
                    <a:pt x="31963" y="117607"/>
                  </a:lnTo>
                  <a:lnTo>
                    <a:pt x="35224" y="128947"/>
                  </a:lnTo>
                  <a:lnTo>
                    <a:pt x="36712" y="129621"/>
                  </a:lnTo>
                  <a:lnTo>
                    <a:pt x="41892" y="130369"/>
                  </a:lnTo>
                  <a:lnTo>
                    <a:pt x="43803" y="127923"/>
                  </a:lnTo>
                  <a:lnTo>
                    <a:pt x="50398" y="108515"/>
                  </a:lnTo>
                  <a:lnTo>
                    <a:pt x="55472" y="99822"/>
                  </a:lnTo>
                  <a:lnTo>
                    <a:pt x="71551" y="52713"/>
                  </a:lnTo>
                  <a:lnTo>
                    <a:pt x="80622" y="35939"/>
                  </a:lnTo>
                  <a:lnTo>
                    <a:pt x="81529" y="31897"/>
                  </a:lnTo>
                  <a:lnTo>
                    <a:pt x="83456" y="29202"/>
                  </a:lnTo>
                  <a:lnTo>
                    <a:pt x="86065" y="27406"/>
                  </a:lnTo>
                  <a:lnTo>
                    <a:pt x="93435" y="24522"/>
                  </a:lnTo>
                  <a:lnTo>
                    <a:pt x="101032" y="30343"/>
                  </a:lnTo>
                  <a:lnTo>
                    <a:pt x="104434" y="36857"/>
                  </a:lnTo>
                  <a:lnTo>
                    <a:pt x="105341" y="40447"/>
                  </a:lnTo>
                  <a:lnTo>
                    <a:pt x="119868" y="73742"/>
                  </a:lnTo>
                  <a:lnTo>
                    <a:pt x="142875" y="154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2" name="SMARTInkShape-1227"/>
            <p:cNvSpPr/>
            <p:nvPr/>
          </p:nvSpPr>
          <p:spPr>
            <a:xfrm>
              <a:off x="6038149" y="5869780"/>
              <a:ext cx="34040" cy="250034"/>
            </a:xfrm>
            <a:custGeom>
              <a:avLst/>
              <a:gdLst/>
              <a:ahLst/>
              <a:cxnLst/>
              <a:rect l="0" t="0" r="0" b="0"/>
              <a:pathLst>
                <a:path w="34040" h="250034">
                  <a:moveTo>
                    <a:pt x="34039" y="0"/>
                  </a:moveTo>
                  <a:lnTo>
                    <a:pt x="27718" y="6323"/>
                  </a:lnTo>
                  <a:lnTo>
                    <a:pt x="24615" y="12953"/>
                  </a:lnTo>
                  <a:lnTo>
                    <a:pt x="12026" y="66573"/>
                  </a:lnTo>
                  <a:lnTo>
                    <a:pt x="133" y="125267"/>
                  </a:lnTo>
                  <a:lnTo>
                    <a:pt x="0" y="166591"/>
                  </a:lnTo>
                  <a:lnTo>
                    <a:pt x="22131" y="2500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3" name="SMARTInkShape-1228"/>
            <p:cNvSpPr/>
            <p:nvPr/>
          </p:nvSpPr>
          <p:spPr>
            <a:xfrm>
              <a:off x="6334868" y="5607845"/>
              <a:ext cx="94508" cy="154781"/>
            </a:xfrm>
            <a:custGeom>
              <a:avLst/>
              <a:gdLst/>
              <a:ahLst/>
              <a:cxnLst/>
              <a:rect l="0" t="0" r="0" b="0"/>
              <a:pathLst>
                <a:path w="94508" h="154781">
                  <a:moveTo>
                    <a:pt x="94507" y="0"/>
                  </a:moveTo>
                  <a:lnTo>
                    <a:pt x="37021" y="0"/>
                  </a:lnTo>
                  <a:lnTo>
                    <a:pt x="20883" y="0"/>
                  </a:lnTo>
                  <a:lnTo>
                    <a:pt x="11955" y="3526"/>
                  </a:lnTo>
                  <a:lnTo>
                    <a:pt x="7723" y="6319"/>
                  </a:lnTo>
                  <a:lnTo>
                    <a:pt x="4901" y="9504"/>
                  </a:lnTo>
                  <a:lnTo>
                    <a:pt x="1765" y="16571"/>
                  </a:lnTo>
                  <a:lnTo>
                    <a:pt x="0" y="27987"/>
                  </a:lnTo>
                  <a:lnTo>
                    <a:pt x="3116" y="35809"/>
                  </a:lnTo>
                  <a:lnTo>
                    <a:pt x="31157" y="87779"/>
                  </a:lnTo>
                  <a:lnTo>
                    <a:pt x="43384" y="115626"/>
                  </a:lnTo>
                  <a:lnTo>
                    <a:pt x="44550" y="120739"/>
                  </a:lnTo>
                  <a:lnTo>
                    <a:pt x="44004" y="125472"/>
                  </a:lnTo>
                  <a:lnTo>
                    <a:pt x="36426" y="140321"/>
                  </a:lnTo>
                  <a:lnTo>
                    <a:pt x="32093" y="141740"/>
                  </a:lnTo>
                  <a:lnTo>
                    <a:pt x="29085" y="142117"/>
                  </a:lnTo>
                  <a:lnTo>
                    <a:pt x="11162" y="154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4" name="SMARTInkShape-1229"/>
            <p:cNvSpPr/>
            <p:nvPr/>
          </p:nvSpPr>
          <p:spPr>
            <a:xfrm>
              <a:off x="6216717" y="5595938"/>
              <a:ext cx="22159" cy="154783"/>
            </a:xfrm>
            <a:custGeom>
              <a:avLst/>
              <a:gdLst/>
              <a:ahLst/>
              <a:cxnLst/>
              <a:rect l="0" t="0" r="0" b="0"/>
              <a:pathLst>
                <a:path w="22159" h="154783">
                  <a:moveTo>
                    <a:pt x="10253" y="0"/>
                  </a:moveTo>
                  <a:lnTo>
                    <a:pt x="10253" y="16571"/>
                  </a:lnTo>
                  <a:lnTo>
                    <a:pt x="0" y="50000"/>
                  </a:lnTo>
                  <a:lnTo>
                    <a:pt x="9804" y="105007"/>
                  </a:lnTo>
                  <a:lnTo>
                    <a:pt x="11487" y="133973"/>
                  </a:lnTo>
                  <a:lnTo>
                    <a:pt x="22158" y="154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5" name="SMARTInkShape-1230"/>
            <p:cNvSpPr/>
            <p:nvPr/>
          </p:nvSpPr>
          <p:spPr>
            <a:xfrm>
              <a:off x="5953125" y="5548313"/>
              <a:ext cx="23814" cy="202408"/>
            </a:xfrm>
            <a:custGeom>
              <a:avLst/>
              <a:gdLst/>
              <a:ahLst/>
              <a:cxnLst/>
              <a:rect l="0" t="0" r="0" b="0"/>
              <a:pathLst>
                <a:path w="23814" h="202408">
                  <a:moveTo>
                    <a:pt x="23813" y="0"/>
                  </a:moveTo>
                  <a:lnTo>
                    <a:pt x="23813" y="16571"/>
                  </a:lnTo>
                  <a:lnTo>
                    <a:pt x="20285" y="24121"/>
                  </a:lnTo>
                  <a:lnTo>
                    <a:pt x="17492" y="27987"/>
                  </a:lnTo>
                  <a:lnTo>
                    <a:pt x="2701" y="83661"/>
                  </a:lnTo>
                  <a:lnTo>
                    <a:pt x="158" y="138924"/>
                  </a:lnTo>
                  <a:lnTo>
                    <a:pt x="0" y="2024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6" name="SMARTInkShape-1231"/>
            <p:cNvSpPr/>
            <p:nvPr/>
          </p:nvSpPr>
          <p:spPr>
            <a:xfrm>
              <a:off x="6250780" y="5524500"/>
              <a:ext cx="1" cy="11906"/>
            </a:xfrm>
            <a:custGeom>
              <a:avLst/>
              <a:gdLst/>
              <a:ahLst/>
              <a:cxnLst/>
              <a:rect l="0" t="0" r="0" b="0"/>
              <a:pathLst>
                <a:path w="1" h="11906">
                  <a:moveTo>
                    <a:pt x="0" y="0"/>
                  </a:moveTo>
                  <a:lnTo>
                    <a:pt x="0" y="11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7" name="SMARTInkShape-1232"/>
            <p:cNvSpPr/>
            <p:nvPr/>
          </p:nvSpPr>
          <p:spPr>
            <a:xfrm>
              <a:off x="5845970" y="5500688"/>
              <a:ext cx="202406" cy="11908"/>
            </a:xfrm>
            <a:custGeom>
              <a:avLst/>
              <a:gdLst/>
              <a:ahLst/>
              <a:cxnLst/>
              <a:rect l="0" t="0" r="0" b="0"/>
              <a:pathLst>
                <a:path w="202406" h="11908">
                  <a:moveTo>
                    <a:pt x="0" y="11907"/>
                  </a:moveTo>
                  <a:lnTo>
                    <a:pt x="6319" y="5584"/>
                  </a:lnTo>
                  <a:lnTo>
                    <a:pt x="12950" y="2482"/>
                  </a:lnTo>
                  <a:lnTo>
                    <a:pt x="68182" y="43"/>
                  </a:lnTo>
                  <a:lnTo>
                    <a:pt x="121476" y="3"/>
                  </a:lnTo>
                  <a:lnTo>
                    <a:pt x="20240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8" name="SMARTInkShape-1233"/>
            <p:cNvSpPr/>
            <p:nvPr/>
          </p:nvSpPr>
          <p:spPr>
            <a:xfrm>
              <a:off x="6072188" y="5920110"/>
              <a:ext cx="464344" cy="221090"/>
            </a:xfrm>
            <a:custGeom>
              <a:avLst/>
              <a:gdLst/>
              <a:ahLst/>
              <a:cxnLst/>
              <a:rect l="0" t="0" r="0" b="0"/>
              <a:pathLst>
                <a:path w="464344" h="221090">
                  <a:moveTo>
                    <a:pt x="0" y="92545"/>
                  </a:moveTo>
                  <a:lnTo>
                    <a:pt x="0" y="86226"/>
                  </a:lnTo>
                  <a:lnTo>
                    <a:pt x="1323" y="84364"/>
                  </a:lnTo>
                  <a:lnTo>
                    <a:pt x="3527" y="83122"/>
                  </a:lnTo>
                  <a:lnTo>
                    <a:pt x="16479" y="81376"/>
                  </a:lnTo>
                  <a:lnTo>
                    <a:pt x="75584" y="80669"/>
                  </a:lnTo>
                  <a:lnTo>
                    <a:pt x="131229" y="80642"/>
                  </a:lnTo>
                  <a:lnTo>
                    <a:pt x="190282" y="80640"/>
                  </a:lnTo>
                  <a:lnTo>
                    <a:pt x="234848" y="74319"/>
                  </a:lnTo>
                  <a:lnTo>
                    <a:pt x="276131" y="58973"/>
                  </a:lnTo>
                  <a:lnTo>
                    <a:pt x="279337" y="56935"/>
                  </a:lnTo>
                  <a:lnTo>
                    <a:pt x="281475" y="54252"/>
                  </a:lnTo>
                  <a:lnTo>
                    <a:pt x="285500" y="45467"/>
                  </a:lnTo>
                  <a:lnTo>
                    <a:pt x="268006" y="44934"/>
                  </a:lnTo>
                  <a:lnTo>
                    <a:pt x="261107" y="48455"/>
                  </a:lnTo>
                  <a:lnTo>
                    <a:pt x="233802" y="67876"/>
                  </a:lnTo>
                  <a:lnTo>
                    <a:pt x="208015" y="112870"/>
                  </a:lnTo>
                  <a:lnTo>
                    <a:pt x="204899" y="132006"/>
                  </a:lnTo>
                  <a:lnTo>
                    <a:pt x="207042" y="146684"/>
                  </a:lnTo>
                  <a:lnTo>
                    <a:pt x="213727" y="158941"/>
                  </a:lnTo>
                  <a:lnTo>
                    <a:pt x="231042" y="178070"/>
                  </a:lnTo>
                  <a:lnTo>
                    <a:pt x="240710" y="183474"/>
                  </a:lnTo>
                  <a:lnTo>
                    <a:pt x="257695" y="186942"/>
                  </a:lnTo>
                  <a:lnTo>
                    <a:pt x="265784" y="187416"/>
                  </a:lnTo>
                  <a:lnTo>
                    <a:pt x="269793" y="184898"/>
                  </a:lnTo>
                  <a:lnTo>
                    <a:pt x="277776" y="175042"/>
                  </a:lnTo>
                  <a:lnTo>
                    <a:pt x="282206" y="165371"/>
                  </a:lnTo>
                  <a:lnTo>
                    <a:pt x="285050" y="142063"/>
                  </a:lnTo>
                  <a:lnTo>
                    <a:pt x="285708" y="88457"/>
                  </a:lnTo>
                  <a:lnTo>
                    <a:pt x="284423" y="34082"/>
                  </a:lnTo>
                  <a:lnTo>
                    <a:pt x="278889" y="15839"/>
                  </a:lnTo>
                  <a:lnTo>
                    <a:pt x="284584" y="0"/>
                  </a:lnTo>
                  <a:lnTo>
                    <a:pt x="284974" y="421"/>
                  </a:lnTo>
                  <a:lnTo>
                    <a:pt x="285405" y="4418"/>
                  </a:lnTo>
                  <a:lnTo>
                    <a:pt x="289124" y="10604"/>
                  </a:lnTo>
                  <a:lnTo>
                    <a:pt x="331816" y="65486"/>
                  </a:lnTo>
                  <a:lnTo>
                    <a:pt x="360671" y="112453"/>
                  </a:lnTo>
                  <a:lnTo>
                    <a:pt x="375612" y="152335"/>
                  </a:lnTo>
                  <a:lnTo>
                    <a:pt x="380726" y="177436"/>
                  </a:lnTo>
                  <a:lnTo>
                    <a:pt x="391042" y="202829"/>
                  </a:lnTo>
                  <a:lnTo>
                    <a:pt x="392353" y="215328"/>
                  </a:lnTo>
                  <a:lnTo>
                    <a:pt x="391214" y="218057"/>
                  </a:lnTo>
                  <a:lnTo>
                    <a:pt x="389133" y="219876"/>
                  </a:lnTo>
                  <a:lnTo>
                    <a:pt x="386422" y="221089"/>
                  </a:lnTo>
                  <a:lnTo>
                    <a:pt x="384614" y="220575"/>
                  </a:lnTo>
                  <a:lnTo>
                    <a:pt x="383410" y="218909"/>
                  </a:lnTo>
                  <a:lnTo>
                    <a:pt x="381713" y="210244"/>
                  </a:lnTo>
                  <a:lnTo>
                    <a:pt x="381012" y="155325"/>
                  </a:lnTo>
                  <a:lnTo>
                    <a:pt x="401503" y="98106"/>
                  </a:lnTo>
                  <a:lnTo>
                    <a:pt x="430552" y="46028"/>
                  </a:lnTo>
                  <a:lnTo>
                    <a:pt x="433878" y="41690"/>
                  </a:lnTo>
                  <a:lnTo>
                    <a:pt x="464343" y="211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09" name="SMARTInkShape-1234"/>
            <p:cNvSpPr/>
            <p:nvPr/>
          </p:nvSpPr>
          <p:spPr>
            <a:xfrm>
              <a:off x="6572262" y="5955525"/>
              <a:ext cx="130958" cy="176196"/>
            </a:xfrm>
            <a:custGeom>
              <a:avLst/>
              <a:gdLst/>
              <a:ahLst/>
              <a:cxnLst/>
              <a:rect l="0" t="0" r="0" b="0"/>
              <a:pathLst>
                <a:path w="130958" h="176196">
                  <a:moveTo>
                    <a:pt x="11894" y="80945"/>
                  </a:moveTo>
                  <a:lnTo>
                    <a:pt x="11894" y="87264"/>
                  </a:lnTo>
                  <a:lnTo>
                    <a:pt x="8367" y="93895"/>
                  </a:lnTo>
                  <a:lnTo>
                    <a:pt x="3712" y="101252"/>
                  </a:lnTo>
                  <a:lnTo>
                    <a:pt x="724" y="116754"/>
                  </a:lnTo>
                  <a:lnTo>
                    <a:pt x="0" y="146099"/>
                  </a:lnTo>
                  <a:lnTo>
                    <a:pt x="1320" y="148194"/>
                  </a:lnTo>
                  <a:lnTo>
                    <a:pt x="3521" y="149590"/>
                  </a:lnTo>
                  <a:lnTo>
                    <a:pt x="10240" y="151830"/>
                  </a:lnTo>
                  <a:lnTo>
                    <a:pt x="10791" y="150691"/>
                  </a:lnTo>
                  <a:lnTo>
                    <a:pt x="11404" y="145897"/>
                  </a:lnTo>
                  <a:lnTo>
                    <a:pt x="15204" y="139357"/>
                  </a:lnTo>
                  <a:lnTo>
                    <a:pt x="19980" y="132041"/>
                  </a:lnTo>
                  <a:lnTo>
                    <a:pt x="35827" y="77821"/>
                  </a:lnTo>
                  <a:lnTo>
                    <a:pt x="62073" y="22232"/>
                  </a:lnTo>
                  <a:lnTo>
                    <a:pt x="75898" y="5700"/>
                  </a:lnTo>
                  <a:lnTo>
                    <a:pt x="83557" y="1201"/>
                  </a:lnTo>
                  <a:lnTo>
                    <a:pt x="87450" y="0"/>
                  </a:lnTo>
                  <a:lnTo>
                    <a:pt x="90046" y="523"/>
                  </a:lnTo>
                  <a:lnTo>
                    <a:pt x="91776" y="2194"/>
                  </a:lnTo>
                  <a:lnTo>
                    <a:pt x="95023" y="7580"/>
                  </a:lnTo>
                  <a:lnTo>
                    <a:pt x="100875" y="14383"/>
                  </a:lnTo>
                  <a:lnTo>
                    <a:pt x="104358" y="25344"/>
                  </a:lnTo>
                  <a:lnTo>
                    <a:pt x="107229" y="37712"/>
                  </a:lnTo>
                  <a:lnTo>
                    <a:pt x="114960" y="53435"/>
                  </a:lnTo>
                  <a:lnTo>
                    <a:pt x="122339" y="110901"/>
                  </a:lnTo>
                  <a:lnTo>
                    <a:pt x="127127" y="123362"/>
                  </a:lnTo>
                  <a:lnTo>
                    <a:pt x="130957" y="1761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0" name="SMARTInkShape-1235"/>
            <p:cNvSpPr/>
            <p:nvPr/>
          </p:nvSpPr>
          <p:spPr>
            <a:xfrm>
              <a:off x="6786755" y="5943627"/>
              <a:ext cx="249840" cy="221253"/>
            </a:xfrm>
            <a:custGeom>
              <a:avLst/>
              <a:gdLst/>
              <a:ahLst/>
              <a:cxnLst/>
              <a:rect l="0" t="0" r="0" b="0"/>
              <a:pathLst>
                <a:path w="249840" h="221253">
                  <a:moveTo>
                    <a:pt x="47433" y="21403"/>
                  </a:moveTo>
                  <a:lnTo>
                    <a:pt x="29696" y="3667"/>
                  </a:lnTo>
                  <a:lnTo>
                    <a:pt x="27670" y="2965"/>
                  </a:lnTo>
                  <a:lnTo>
                    <a:pt x="26321" y="3820"/>
                  </a:lnTo>
                  <a:lnTo>
                    <a:pt x="23498" y="8297"/>
                  </a:lnTo>
                  <a:lnTo>
                    <a:pt x="7206" y="25738"/>
                  </a:lnTo>
                  <a:lnTo>
                    <a:pt x="2000" y="56349"/>
                  </a:lnTo>
                  <a:lnTo>
                    <a:pt x="0" y="111921"/>
                  </a:lnTo>
                  <a:lnTo>
                    <a:pt x="11945" y="168203"/>
                  </a:lnTo>
                  <a:lnTo>
                    <a:pt x="20896" y="190724"/>
                  </a:lnTo>
                  <a:lnTo>
                    <a:pt x="45129" y="221252"/>
                  </a:lnTo>
                  <a:lnTo>
                    <a:pt x="47220" y="219459"/>
                  </a:lnTo>
                  <a:lnTo>
                    <a:pt x="53071" y="210411"/>
                  </a:lnTo>
                  <a:lnTo>
                    <a:pt x="68518" y="152160"/>
                  </a:lnTo>
                  <a:lnTo>
                    <a:pt x="73964" y="128497"/>
                  </a:lnTo>
                  <a:lnTo>
                    <a:pt x="92298" y="75861"/>
                  </a:lnTo>
                  <a:lnTo>
                    <a:pt x="111092" y="43454"/>
                  </a:lnTo>
                  <a:lnTo>
                    <a:pt x="118941" y="37818"/>
                  </a:lnTo>
                  <a:lnTo>
                    <a:pt x="126839" y="33991"/>
                  </a:lnTo>
                  <a:lnTo>
                    <a:pt x="134759" y="27881"/>
                  </a:lnTo>
                  <a:lnTo>
                    <a:pt x="140046" y="27045"/>
                  </a:lnTo>
                  <a:lnTo>
                    <a:pt x="168810" y="32224"/>
                  </a:lnTo>
                  <a:lnTo>
                    <a:pt x="173330" y="35232"/>
                  </a:lnTo>
                  <a:lnTo>
                    <a:pt x="196825" y="64358"/>
                  </a:lnTo>
                  <a:lnTo>
                    <a:pt x="199819" y="72686"/>
                  </a:lnTo>
                  <a:lnTo>
                    <a:pt x="202004" y="113355"/>
                  </a:lnTo>
                  <a:lnTo>
                    <a:pt x="198592" y="125330"/>
                  </a:lnTo>
                  <a:lnTo>
                    <a:pt x="193989" y="135062"/>
                  </a:lnTo>
                  <a:lnTo>
                    <a:pt x="190076" y="147979"/>
                  </a:lnTo>
                  <a:lnTo>
                    <a:pt x="184472" y="156153"/>
                  </a:lnTo>
                  <a:lnTo>
                    <a:pt x="177572" y="160668"/>
                  </a:lnTo>
                  <a:lnTo>
                    <a:pt x="168683" y="163566"/>
                  </a:lnTo>
                  <a:lnTo>
                    <a:pt x="154502" y="151427"/>
                  </a:lnTo>
                  <a:lnTo>
                    <a:pt x="147936" y="141810"/>
                  </a:lnTo>
                  <a:lnTo>
                    <a:pt x="143694" y="133126"/>
                  </a:lnTo>
                  <a:lnTo>
                    <a:pt x="137400" y="124857"/>
                  </a:lnTo>
                  <a:lnTo>
                    <a:pt x="133719" y="113244"/>
                  </a:lnTo>
                  <a:lnTo>
                    <a:pt x="131358" y="90551"/>
                  </a:lnTo>
                  <a:lnTo>
                    <a:pt x="140397" y="63824"/>
                  </a:lnTo>
                  <a:lnTo>
                    <a:pt x="160278" y="18084"/>
                  </a:lnTo>
                  <a:lnTo>
                    <a:pt x="176200" y="0"/>
                  </a:lnTo>
                  <a:lnTo>
                    <a:pt x="184478" y="2190"/>
                  </a:lnTo>
                  <a:lnTo>
                    <a:pt x="190390" y="4625"/>
                  </a:lnTo>
                  <a:lnTo>
                    <a:pt x="194332" y="7573"/>
                  </a:lnTo>
                  <a:lnTo>
                    <a:pt x="207496" y="31963"/>
                  </a:lnTo>
                  <a:lnTo>
                    <a:pt x="212158" y="47610"/>
                  </a:lnTo>
                  <a:lnTo>
                    <a:pt x="217389" y="81773"/>
                  </a:lnTo>
                  <a:lnTo>
                    <a:pt x="223467" y="104996"/>
                  </a:lnTo>
                  <a:lnTo>
                    <a:pt x="228795" y="128634"/>
                  </a:lnTo>
                  <a:lnTo>
                    <a:pt x="249839" y="1642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1" name="SMARTInkShape-1236"/>
            <p:cNvSpPr/>
            <p:nvPr/>
          </p:nvSpPr>
          <p:spPr>
            <a:xfrm>
              <a:off x="7084219" y="5930967"/>
              <a:ext cx="47626" cy="212659"/>
            </a:xfrm>
            <a:custGeom>
              <a:avLst/>
              <a:gdLst/>
              <a:ahLst/>
              <a:cxnLst/>
              <a:rect l="0" t="0" r="0" b="0"/>
              <a:pathLst>
                <a:path w="47626" h="212659">
                  <a:moveTo>
                    <a:pt x="47625" y="10253"/>
                  </a:moveTo>
                  <a:lnTo>
                    <a:pt x="41304" y="10253"/>
                  </a:lnTo>
                  <a:lnTo>
                    <a:pt x="39442" y="8929"/>
                  </a:lnTo>
                  <a:lnTo>
                    <a:pt x="38201" y="6724"/>
                  </a:lnTo>
                  <a:lnTo>
                    <a:pt x="37373" y="3930"/>
                  </a:lnTo>
                  <a:lnTo>
                    <a:pt x="35498" y="2069"/>
                  </a:lnTo>
                  <a:lnTo>
                    <a:pt x="29888" y="0"/>
                  </a:lnTo>
                  <a:lnTo>
                    <a:pt x="27862" y="772"/>
                  </a:lnTo>
                  <a:lnTo>
                    <a:pt x="26513" y="2609"/>
                  </a:lnTo>
                  <a:lnTo>
                    <a:pt x="25612" y="5157"/>
                  </a:lnTo>
                  <a:lnTo>
                    <a:pt x="23690" y="6855"/>
                  </a:lnTo>
                  <a:lnTo>
                    <a:pt x="11098" y="13109"/>
                  </a:lnTo>
                  <a:lnTo>
                    <a:pt x="7399" y="16125"/>
                  </a:lnTo>
                  <a:lnTo>
                    <a:pt x="3289" y="23005"/>
                  </a:lnTo>
                  <a:lnTo>
                    <a:pt x="974" y="37843"/>
                  </a:lnTo>
                  <a:lnTo>
                    <a:pt x="3817" y="66052"/>
                  </a:lnTo>
                  <a:lnTo>
                    <a:pt x="20346" y="119317"/>
                  </a:lnTo>
                  <a:lnTo>
                    <a:pt x="35818" y="149192"/>
                  </a:lnTo>
                  <a:lnTo>
                    <a:pt x="39754" y="154472"/>
                  </a:lnTo>
                  <a:lnTo>
                    <a:pt x="44126" y="167395"/>
                  </a:lnTo>
                  <a:lnTo>
                    <a:pt x="46933" y="190929"/>
                  </a:lnTo>
                  <a:lnTo>
                    <a:pt x="43789" y="199914"/>
                  </a:lnTo>
                  <a:lnTo>
                    <a:pt x="41100" y="204162"/>
                  </a:lnTo>
                  <a:lnTo>
                    <a:pt x="37983" y="206994"/>
                  </a:lnTo>
                  <a:lnTo>
                    <a:pt x="30992" y="210141"/>
                  </a:lnTo>
                  <a:lnTo>
                    <a:pt x="0" y="212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2" name="SMARTInkShape-1237"/>
            <p:cNvSpPr/>
            <p:nvPr/>
          </p:nvSpPr>
          <p:spPr>
            <a:xfrm>
              <a:off x="7215188" y="5822155"/>
              <a:ext cx="35719" cy="285751"/>
            </a:xfrm>
            <a:custGeom>
              <a:avLst/>
              <a:gdLst/>
              <a:ahLst/>
              <a:cxnLst/>
              <a:rect l="0" t="0" r="0" b="0"/>
              <a:pathLst>
                <a:path w="35719" h="285751">
                  <a:moveTo>
                    <a:pt x="0" y="0"/>
                  </a:moveTo>
                  <a:lnTo>
                    <a:pt x="0" y="52197"/>
                  </a:lnTo>
                  <a:lnTo>
                    <a:pt x="3527" y="86991"/>
                  </a:lnTo>
                  <a:lnTo>
                    <a:pt x="11170" y="145679"/>
                  </a:lnTo>
                  <a:lnTo>
                    <a:pt x="19991" y="201454"/>
                  </a:lnTo>
                  <a:lnTo>
                    <a:pt x="31660" y="253569"/>
                  </a:lnTo>
                  <a:lnTo>
                    <a:pt x="35718"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3" name="SMARTInkShape-1238"/>
            <p:cNvSpPr/>
            <p:nvPr/>
          </p:nvSpPr>
          <p:spPr>
            <a:xfrm>
              <a:off x="7203281" y="5929313"/>
              <a:ext cx="119064" cy="23813"/>
            </a:xfrm>
            <a:custGeom>
              <a:avLst/>
              <a:gdLst/>
              <a:ahLst/>
              <a:cxnLst/>
              <a:rect l="0" t="0" r="0" b="0"/>
              <a:pathLst>
                <a:path w="119064" h="23813">
                  <a:moveTo>
                    <a:pt x="0" y="0"/>
                  </a:moveTo>
                  <a:lnTo>
                    <a:pt x="47476" y="18985"/>
                  </a:lnTo>
                  <a:lnTo>
                    <a:pt x="119063" y="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4" name="SMARTInkShape-1239"/>
            <p:cNvSpPr/>
            <p:nvPr/>
          </p:nvSpPr>
          <p:spPr>
            <a:xfrm>
              <a:off x="7358063" y="5798345"/>
              <a:ext cx="23813" cy="321469"/>
            </a:xfrm>
            <a:custGeom>
              <a:avLst/>
              <a:gdLst/>
              <a:ahLst/>
              <a:cxnLst/>
              <a:rect l="0" t="0" r="0" b="0"/>
              <a:pathLst>
                <a:path w="23813" h="321469">
                  <a:moveTo>
                    <a:pt x="0" y="0"/>
                  </a:moveTo>
                  <a:lnTo>
                    <a:pt x="0" y="59415"/>
                  </a:lnTo>
                  <a:lnTo>
                    <a:pt x="0" y="108708"/>
                  </a:lnTo>
                  <a:lnTo>
                    <a:pt x="0" y="160570"/>
                  </a:lnTo>
                  <a:lnTo>
                    <a:pt x="9424" y="211546"/>
                  </a:lnTo>
                  <a:lnTo>
                    <a:pt x="15216" y="267589"/>
                  </a:lnTo>
                  <a:lnTo>
                    <a:pt x="19991" y="280324"/>
                  </a:lnTo>
                  <a:lnTo>
                    <a:pt x="23812" y="3214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5" name="SMARTInkShape-1240"/>
            <p:cNvSpPr/>
            <p:nvPr/>
          </p:nvSpPr>
          <p:spPr>
            <a:xfrm>
              <a:off x="7405688" y="5941932"/>
              <a:ext cx="130969" cy="189789"/>
            </a:xfrm>
            <a:custGeom>
              <a:avLst/>
              <a:gdLst/>
              <a:ahLst/>
              <a:cxnLst/>
              <a:rect l="0" t="0" r="0" b="0"/>
              <a:pathLst>
                <a:path w="130969" h="189789">
                  <a:moveTo>
                    <a:pt x="0" y="11193"/>
                  </a:moveTo>
                  <a:lnTo>
                    <a:pt x="0" y="21444"/>
                  </a:lnTo>
                  <a:lnTo>
                    <a:pt x="6320" y="35250"/>
                  </a:lnTo>
                  <a:lnTo>
                    <a:pt x="16479" y="45257"/>
                  </a:lnTo>
                  <a:lnTo>
                    <a:pt x="75565" y="90549"/>
                  </a:lnTo>
                  <a:lnTo>
                    <a:pt x="90152" y="101146"/>
                  </a:lnTo>
                  <a:lnTo>
                    <a:pt x="102852" y="104873"/>
                  </a:lnTo>
                  <a:lnTo>
                    <a:pt x="110976" y="105745"/>
                  </a:lnTo>
                  <a:lnTo>
                    <a:pt x="118996" y="102605"/>
                  </a:lnTo>
                  <a:lnTo>
                    <a:pt x="122987" y="99916"/>
                  </a:lnTo>
                  <a:lnTo>
                    <a:pt x="125648" y="96800"/>
                  </a:lnTo>
                  <a:lnTo>
                    <a:pt x="128603" y="89810"/>
                  </a:lnTo>
                  <a:lnTo>
                    <a:pt x="130906" y="33163"/>
                  </a:lnTo>
                  <a:lnTo>
                    <a:pt x="127413" y="24045"/>
                  </a:lnTo>
                  <a:lnTo>
                    <a:pt x="109300" y="1694"/>
                  </a:lnTo>
                  <a:lnTo>
                    <a:pt x="104581" y="356"/>
                  </a:lnTo>
                  <a:lnTo>
                    <a:pt x="101471" y="0"/>
                  </a:lnTo>
                  <a:lnTo>
                    <a:pt x="94487" y="3131"/>
                  </a:lnTo>
                  <a:lnTo>
                    <a:pt x="67423" y="27293"/>
                  </a:lnTo>
                  <a:lnTo>
                    <a:pt x="55548" y="45361"/>
                  </a:lnTo>
                  <a:lnTo>
                    <a:pt x="54674" y="66949"/>
                  </a:lnTo>
                  <a:lnTo>
                    <a:pt x="64892" y="111283"/>
                  </a:lnTo>
                  <a:lnTo>
                    <a:pt x="87434" y="151483"/>
                  </a:lnTo>
                  <a:lnTo>
                    <a:pt x="98831" y="163061"/>
                  </a:lnTo>
                  <a:lnTo>
                    <a:pt x="130968" y="18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117" name="SMARTInkShape-1241"/>
          <p:cNvSpPr/>
          <p:nvPr/>
        </p:nvSpPr>
        <p:spPr>
          <a:xfrm>
            <a:off x="7441406" y="5083970"/>
            <a:ext cx="59533" cy="1"/>
          </a:xfrm>
          <a:custGeom>
            <a:avLst/>
            <a:gdLst/>
            <a:ahLst/>
            <a:cxnLst/>
            <a:rect l="0" t="0" r="0" b="0"/>
            <a:pathLst>
              <a:path w="59533" h="1">
                <a:moveTo>
                  <a:pt x="0" y="0"/>
                </a:moveTo>
                <a:lnTo>
                  <a:pt x="5953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121" name="SMARTInkShape-Group155"/>
          <p:cNvGrpSpPr/>
          <p:nvPr/>
        </p:nvGrpSpPr>
        <p:grpSpPr>
          <a:xfrm>
            <a:off x="7155704" y="4894227"/>
            <a:ext cx="428578" cy="404054"/>
            <a:chOff x="7155704" y="4894227"/>
            <a:chExt cx="428578" cy="404054"/>
          </a:xfrm>
        </p:grpSpPr>
        <p:sp>
          <p:nvSpPr>
            <p:cNvPr id="1118" name="SMARTInkShape-1242"/>
            <p:cNvSpPr/>
            <p:nvPr/>
          </p:nvSpPr>
          <p:spPr>
            <a:xfrm>
              <a:off x="7155704" y="4894227"/>
              <a:ext cx="178547" cy="404054"/>
            </a:xfrm>
            <a:custGeom>
              <a:avLst/>
              <a:gdLst/>
              <a:ahLst/>
              <a:cxnLst/>
              <a:rect l="0" t="0" r="0" b="0"/>
              <a:pathLst>
                <a:path w="178547" h="404054">
                  <a:moveTo>
                    <a:pt x="47577" y="213553"/>
                  </a:moveTo>
                  <a:lnTo>
                    <a:pt x="41257" y="213553"/>
                  </a:lnTo>
                  <a:lnTo>
                    <a:pt x="34626" y="217082"/>
                  </a:lnTo>
                  <a:lnTo>
                    <a:pt x="19590" y="230126"/>
                  </a:lnTo>
                  <a:lnTo>
                    <a:pt x="15294" y="237676"/>
                  </a:lnTo>
                  <a:lnTo>
                    <a:pt x="503" y="288476"/>
                  </a:lnTo>
                  <a:lnTo>
                    <a:pt x="0" y="312730"/>
                  </a:lnTo>
                  <a:lnTo>
                    <a:pt x="7029" y="324220"/>
                  </a:lnTo>
                  <a:lnTo>
                    <a:pt x="26780" y="346833"/>
                  </a:lnTo>
                  <a:lnTo>
                    <a:pt x="35247" y="352164"/>
                  </a:lnTo>
                  <a:lnTo>
                    <a:pt x="47452" y="355166"/>
                  </a:lnTo>
                  <a:lnTo>
                    <a:pt x="75351" y="356356"/>
                  </a:lnTo>
                  <a:lnTo>
                    <a:pt x="83293" y="352869"/>
                  </a:lnTo>
                  <a:lnTo>
                    <a:pt x="99171" y="339851"/>
                  </a:lnTo>
                  <a:lnTo>
                    <a:pt x="103580" y="332304"/>
                  </a:lnTo>
                  <a:lnTo>
                    <a:pt x="121715" y="278663"/>
                  </a:lnTo>
                  <a:lnTo>
                    <a:pt x="133640" y="225950"/>
                  </a:lnTo>
                  <a:lnTo>
                    <a:pt x="140105" y="201793"/>
                  </a:lnTo>
                  <a:lnTo>
                    <a:pt x="146116" y="144612"/>
                  </a:lnTo>
                  <a:lnTo>
                    <a:pt x="153031" y="110860"/>
                  </a:lnTo>
                  <a:lnTo>
                    <a:pt x="154634" y="54833"/>
                  </a:lnTo>
                  <a:lnTo>
                    <a:pt x="154720" y="21441"/>
                  </a:lnTo>
                  <a:lnTo>
                    <a:pt x="151200" y="12195"/>
                  </a:lnTo>
                  <a:lnTo>
                    <a:pt x="148409" y="7877"/>
                  </a:lnTo>
                  <a:lnTo>
                    <a:pt x="145226" y="4999"/>
                  </a:lnTo>
                  <a:lnTo>
                    <a:pt x="133067" y="0"/>
                  </a:lnTo>
                  <a:lnTo>
                    <a:pt x="128347" y="3107"/>
                  </a:lnTo>
                  <a:lnTo>
                    <a:pt x="125236" y="5787"/>
                  </a:lnTo>
                  <a:lnTo>
                    <a:pt x="121780" y="12293"/>
                  </a:lnTo>
                  <a:lnTo>
                    <a:pt x="120858" y="15879"/>
                  </a:lnTo>
                  <a:lnTo>
                    <a:pt x="111197" y="32465"/>
                  </a:lnTo>
                  <a:lnTo>
                    <a:pt x="107347" y="86433"/>
                  </a:lnTo>
                  <a:lnTo>
                    <a:pt x="107157" y="130970"/>
                  </a:lnTo>
                  <a:lnTo>
                    <a:pt x="113443" y="185116"/>
                  </a:lnTo>
                  <a:lnTo>
                    <a:pt x="123685" y="232468"/>
                  </a:lnTo>
                  <a:lnTo>
                    <a:pt x="133496" y="286829"/>
                  </a:lnTo>
                  <a:lnTo>
                    <a:pt x="154960" y="343639"/>
                  </a:lnTo>
                  <a:lnTo>
                    <a:pt x="178546" y="4040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19" name="SMARTInkShape-1243"/>
            <p:cNvSpPr/>
            <p:nvPr/>
          </p:nvSpPr>
          <p:spPr>
            <a:xfrm>
              <a:off x="7458456" y="4964905"/>
              <a:ext cx="42483" cy="333376"/>
            </a:xfrm>
            <a:custGeom>
              <a:avLst/>
              <a:gdLst/>
              <a:ahLst/>
              <a:cxnLst/>
              <a:rect l="0" t="0" r="0" b="0"/>
              <a:pathLst>
                <a:path w="42483" h="333376">
                  <a:moveTo>
                    <a:pt x="18669" y="0"/>
                  </a:moveTo>
                  <a:lnTo>
                    <a:pt x="12348" y="6323"/>
                  </a:lnTo>
                  <a:lnTo>
                    <a:pt x="9245" y="12953"/>
                  </a:lnTo>
                  <a:lnTo>
                    <a:pt x="0" y="65329"/>
                  </a:lnTo>
                  <a:lnTo>
                    <a:pt x="5611" y="119827"/>
                  </a:lnTo>
                  <a:lnTo>
                    <a:pt x="10139" y="178696"/>
                  </a:lnTo>
                  <a:lnTo>
                    <a:pt x="18868" y="238139"/>
                  </a:lnTo>
                  <a:lnTo>
                    <a:pt x="28772" y="291339"/>
                  </a:lnTo>
                  <a:lnTo>
                    <a:pt x="42482"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0" name="SMARTInkShape-1244"/>
            <p:cNvSpPr/>
            <p:nvPr/>
          </p:nvSpPr>
          <p:spPr>
            <a:xfrm>
              <a:off x="7465219" y="5095875"/>
              <a:ext cx="119063" cy="23814"/>
            </a:xfrm>
            <a:custGeom>
              <a:avLst/>
              <a:gdLst/>
              <a:ahLst/>
              <a:cxnLst/>
              <a:rect l="0" t="0" r="0" b="0"/>
              <a:pathLst>
                <a:path w="119063" h="23814">
                  <a:moveTo>
                    <a:pt x="0" y="23813"/>
                  </a:moveTo>
                  <a:lnTo>
                    <a:pt x="6320" y="23813"/>
                  </a:lnTo>
                  <a:lnTo>
                    <a:pt x="12951" y="20285"/>
                  </a:lnTo>
                  <a:lnTo>
                    <a:pt x="16572" y="17492"/>
                  </a:lnTo>
                  <a:lnTo>
                    <a:pt x="65241" y="9114"/>
                  </a:lnTo>
                  <a:lnTo>
                    <a:pt x="11906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32" name="SMARTInkShape-Group156"/>
          <p:cNvGrpSpPr/>
          <p:nvPr/>
        </p:nvGrpSpPr>
        <p:grpSpPr>
          <a:xfrm>
            <a:off x="6107905" y="4417219"/>
            <a:ext cx="964409" cy="892970"/>
            <a:chOff x="6107905" y="4417219"/>
            <a:chExt cx="964409" cy="892970"/>
          </a:xfrm>
        </p:grpSpPr>
        <p:sp>
          <p:nvSpPr>
            <p:cNvPr id="1122" name="SMARTInkShape-1245"/>
            <p:cNvSpPr/>
            <p:nvPr/>
          </p:nvSpPr>
          <p:spPr>
            <a:xfrm>
              <a:off x="6346030" y="4860327"/>
              <a:ext cx="165643" cy="353701"/>
            </a:xfrm>
            <a:custGeom>
              <a:avLst/>
              <a:gdLst/>
              <a:ahLst/>
              <a:cxnLst/>
              <a:rect l="0" t="0" r="0" b="0"/>
              <a:pathLst>
                <a:path w="165643" h="353701">
                  <a:moveTo>
                    <a:pt x="0" y="56953"/>
                  </a:moveTo>
                  <a:lnTo>
                    <a:pt x="6323" y="63276"/>
                  </a:lnTo>
                  <a:lnTo>
                    <a:pt x="9425" y="73433"/>
                  </a:lnTo>
                  <a:lnTo>
                    <a:pt x="18083" y="120760"/>
                  </a:lnTo>
                  <a:lnTo>
                    <a:pt x="22115" y="166112"/>
                  </a:lnTo>
                  <a:lnTo>
                    <a:pt x="31661" y="221685"/>
                  </a:lnTo>
                  <a:lnTo>
                    <a:pt x="35186" y="276594"/>
                  </a:lnTo>
                  <a:lnTo>
                    <a:pt x="36937" y="310440"/>
                  </a:lnTo>
                  <a:lnTo>
                    <a:pt x="47481" y="353700"/>
                  </a:lnTo>
                  <a:lnTo>
                    <a:pt x="44093" y="306917"/>
                  </a:lnTo>
                  <a:lnTo>
                    <a:pt x="37374" y="249792"/>
                  </a:lnTo>
                  <a:lnTo>
                    <a:pt x="36047" y="192110"/>
                  </a:lnTo>
                  <a:lnTo>
                    <a:pt x="32257" y="141125"/>
                  </a:lnTo>
                  <a:lnTo>
                    <a:pt x="24926" y="82198"/>
                  </a:lnTo>
                  <a:lnTo>
                    <a:pt x="25235" y="30971"/>
                  </a:lnTo>
                  <a:lnTo>
                    <a:pt x="35949" y="3221"/>
                  </a:lnTo>
                  <a:lnTo>
                    <a:pt x="38518" y="1289"/>
                  </a:lnTo>
                  <a:lnTo>
                    <a:pt x="41555" y="0"/>
                  </a:lnTo>
                  <a:lnTo>
                    <a:pt x="51983" y="2096"/>
                  </a:lnTo>
                  <a:lnTo>
                    <a:pt x="58469" y="4507"/>
                  </a:lnTo>
                  <a:lnTo>
                    <a:pt x="69202" y="14242"/>
                  </a:lnTo>
                  <a:lnTo>
                    <a:pt x="79705" y="26065"/>
                  </a:lnTo>
                  <a:lnTo>
                    <a:pt x="99170" y="41482"/>
                  </a:lnTo>
                  <a:lnTo>
                    <a:pt x="113905" y="63541"/>
                  </a:lnTo>
                  <a:lnTo>
                    <a:pt x="127207" y="102353"/>
                  </a:lnTo>
                  <a:lnTo>
                    <a:pt x="130750" y="160012"/>
                  </a:lnTo>
                  <a:lnTo>
                    <a:pt x="127344" y="172431"/>
                  </a:lnTo>
                  <a:lnTo>
                    <a:pt x="114379" y="191182"/>
                  </a:lnTo>
                  <a:lnTo>
                    <a:pt x="106839" y="195986"/>
                  </a:lnTo>
                  <a:lnTo>
                    <a:pt x="96433" y="198121"/>
                  </a:lnTo>
                  <a:lnTo>
                    <a:pt x="39665" y="199728"/>
                  </a:lnTo>
                  <a:lnTo>
                    <a:pt x="34382" y="199763"/>
                  </a:lnTo>
                  <a:lnTo>
                    <a:pt x="30859" y="198462"/>
                  </a:lnTo>
                  <a:lnTo>
                    <a:pt x="28510" y="196272"/>
                  </a:lnTo>
                  <a:lnTo>
                    <a:pt x="24742" y="189573"/>
                  </a:lnTo>
                  <a:lnTo>
                    <a:pt x="24089" y="182092"/>
                  </a:lnTo>
                  <a:lnTo>
                    <a:pt x="25320" y="180066"/>
                  </a:lnTo>
                  <a:lnTo>
                    <a:pt x="27464" y="178716"/>
                  </a:lnTo>
                  <a:lnTo>
                    <a:pt x="36801" y="176817"/>
                  </a:lnTo>
                  <a:lnTo>
                    <a:pt x="40410" y="176550"/>
                  </a:lnTo>
                  <a:lnTo>
                    <a:pt x="87820" y="189497"/>
                  </a:lnTo>
                  <a:lnTo>
                    <a:pt x="141843" y="235305"/>
                  </a:lnTo>
                  <a:lnTo>
                    <a:pt x="154764" y="247788"/>
                  </a:lnTo>
                  <a:lnTo>
                    <a:pt x="161388" y="261273"/>
                  </a:lnTo>
                  <a:lnTo>
                    <a:pt x="165642" y="291488"/>
                  </a:lnTo>
                  <a:lnTo>
                    <a:pt x="162695" y="303626"/>
                  </a:lnTo>
                  <a:lnTo>
                    <a:pt x="150025" y="322197"/>
                  </a:lnTo>
                  <a:lnTo>
                    <a:pt x="142526" y="326975"/>
                  </a:lnTo>
                  <a:lnTo>
                    <a:pt x="133460" y="329099"/>
                  </a:lnTo>
                  <a:lnTo>
                    <a:pt x="83345" y="3307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3" name="SMARTInkShape-1246"/>
            <p:cNvSpPr/>
            <p:nvPr/>
          </p:nvSpPr>
          <p:spPr>
            <a:xfrm>
              <a:off x="6811479" y="4417219"/>
              <a:ext cx="46522" cy="357188"/>
            </a:xfrm>
            <a:custGeom>
              <a:avLst/>
              <a:gdLst/>
              <a:ahLst/>
              <a:cxnLst/>
              <a:rect l="0" t="0" r="0" b="0"/>
              <a:pathLst>
                <a:path w="46522" h="357188">
                  <a:moveTo>
                    <a:pt x="10802" y="0"/>
                  </a:moveTo>
                  <a:lnTo>
                    <a:pt x="10802" y="16572"/>
                  </a:lnTo>
                  <a:lnTo>
                    <a:pt x="0" y="73511"/>
                  </a:lnTo>
                  <a:lnTo>
                    <a:pt x="2642" y="119472"/>
                  </a:lnTo>
                  <a:lnTo>
                    <a:pt x="9190" y="173088"/>
                  </a:lnTo>
                  <a:lnTo>
                    <a:pt x="16645" y="219002"/>
                  </a:lnTo>
                  <a:lnTo>
                    <a:pt x="27232" y="266120"/>
                  </a:lnTo>
                  <a:lnTo>
                    <a:pt x="38748" y="319915"/>
                  </a:lnTo>
                  <a:lnTo>
                    <a:pt x="46521" y="35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4" name="SMARTInkShape-1247"/>
            <p:cNvSpPr/>
            <p:nvPr/>
          </p:nvSpPr>
          <p:spPr>
            <a:xfrm>
              <a:off x="6573905" y="4536281"/>
              <a:ext cx="176940" cy="226220"/>
            </a:xfrm>
            <a:custGeom>
              <a:avLst/>
              <a:gdLst/>
              <a:ahLst/>
              <a:cxnLst/>
              <a:rect l="0" t="0" r="0" b="0"/>
              <a:pathLst>
                <a:path w="176940" h="226220">
                  <a:moveTo>
                    <a:pt x="10251" y="0"/>
                  </a:moveTo>
                  <a:lnTo>
                    <a:pt x="3931" y="6321"/>
                  </a:lnTo>
                  <a:lnTo>
                    <a:pt x="827" y="12952"/>
                  </a:lnTo>
                  <a:lnTo>
                    <a:pt x="0" y="16572"/>
                  </a:lnTo>
                  <a:lnTo>
                    <a:pt x="9580" y="71774"/>
                  </a:lnTo>
                  <a:lnTo>
                    <a:pt x="11276" y="87462"/>
                  </a:lnTo>
                  <a:lnTo>
                    <a:pt x="34355" y="142884"/>
                  </a:lnTo>
                  <a:lnTo>
                    <a:pt x="61862" y="192118"/>
                  </a:lnTo>
                  <a:lnTo>
                    <a:pt x="73757" y="205678"/>
                  </a:lnTo>
                  <a:lnTo>
                    <a:pt x="81692" y="210475"/>
                  </a:lnTo>
                  <a:lnTo>
                    <a:pt x="91244" y="213555"/>
                  </a:lnTo>
                  <a:lnTo>
                    <a:pt x="99219" y="201447"/>
                  </a:lnTo>
                  <a:lnTo>
                    <a:pt x="103640" y="187423"/>
                  </a:lnTo>
                  <a:lnTo>
                    <a:pt x="108784" y="153854"/>
                  </a:lnTo>
                  <a:lnTo>
                    <a:pt x="114853" y="130695"/>
                  </a:lnTo>
                  <a:lnTo>
                    <a:pt x="118394" y="92568"/>
                  </a:lnTo>
                  <a:lnTo>
                    <a:pt x="126765" y="68948"/>
                  </a:lnTo>
                  <a:lnTo>
                    <a:pt x="129165" y="48873"/>
                  </a:lnTo>
                  <a:lnTo>
                    <a:pt x="137467" y="65560"/>
                  </a:lnTo>
                  <a:lnTo>
                    <a:pt x="140479" y="86494"/>
                  </a:lnTo>
                  <a:lnTo>
                    <a:pt x="147497" y="145411"/>
                  </a:lnTo>
                  <a:lnTo>
                    <a:pt x="161520" y="196538"/>
                  </a:lnTo>
                  <a:lnTo>
                    <a:pt x="176939" y="226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5" name="SMARTInkShape-1248"/>
            <p:cNvSpPr/>
            <p:nvPr/>
          </p:nvSpPr>
          <p:spPr>
            <a:xfrm>
              <a:off x="6107905" y="4595813"/>
              <a:ext cx="1" cy="11907"/>
            </a:xfrm>
            <a:custGeom>
              <a:avLst/>
              <a:gdLst/>
              <a:ahLst/>
              <a:cxnLst/>
              <a:rect l="0" t="0" r="0" b="0"/>
              <a:pathLst>
                <a:path w="1" h="11907">
                  <a:moveTo>
                    <a:pt x="0" y="11906"/>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6" name="SMARTInkShape-1249"/>
            <p:cNvSpPr/>
            <p:nvPr/>
          </p:nvSpPr>
          <p:spPr>
            <a:xfrm>
              <a:off x="6215063" y="4431416"/>
              <a:ext cx="176067" cy="187988"/>
            </a:xfrm>
            <a:custGeom>
              <a:avLst/>
              <a:gdLst/>
              <a:ahLst/>
              <a:cxnLst/>
              <a:rect l="0" t="0" r="0" b="0"/>
              <a:pathLst>
                <a:path w="176067" h="187988">
                  <a:moveTo>
                    <a:pt x="0" y="33428"/>
                  </a:moveTo>
                  <a:lnTo>
                    <a:pt x="0" y="27107"/>
                  </a:lnTo>
                  <a:lnTo>
                    <a:pt x="3527" y="20476"/>
                  </a:lnTo>
                  <a:lnTo>
                    <a:pt x="16571" y="5440"/>
                  </a:lnTo>
                  <a:lnTo>
                    <a:pt x="27650" y="1145"/>
                  </a:lnTo>
                  <a:lnTo>
                    <a:pt x="34308" y="0"/>
                  </a:lnTo>
                  <a:lnTo>
                    <a:pt x="45234" y="2254"/>
                  </a:lnTo>
                  <a:lnTo>
                    <a:pt x="98159" y="25757"/>
                  </a:lnTo>
                  <a:lnTo>
                    <a:pt x="119189" y="37475"/>
                  </a:lnTo>
                  <a:lnTo>
                    <a:pt x="146329" y="62793"/>
                  </a:lnTo>
                  <a:lnTo>
                    <a:pt x="165802" y="96799"/>
                  </a:lnTo>
                  <a:lnTo>
                    <a:pt x="176066" y="128702"/>
                  </a:lnTo>
                  <a:lnTo>
                    <a:pt x="173942" y="142358"/>
                  </a:lnTo>
                  <a:lnTo>
                    <a:pt x="165309" y="161395"/>
                  </a:lnTo>
                  <a:lnTo>
                    <a:pt x="150540" y="179679"/>
                  </a:lnTo>
                  <a:lnTo>
                    <a:pt x="142754" y="184418"/>
                  </a:lnTo>
                  <a:lnTo>
                    <a:pt x="127405" y="187086"/>
                  </a:lnTo>
                  <a:lnTo>
                    <a:pt x="104835" y="187987"/>
                  </a:lnTo>
                  <a:lnTo>
                    <a:pt x="69268" y="177938"/>
                  </a:lnTo>
                  <a:lnTo>
                    <a:pt x="47625" y="152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7" name="SMARTInkShape-1250"/>
            <p:cNvSpPr/>
            <p:nvPr/>
          </p:nvSpPr>
          <p:spPr>
            <a:xfrm>
              <a:off x="6393718" y="4550699"/>
              <a:ext cx="142814" cy="187990"/>
            </a:xfrm>
            <a:custGeom>
              <a:avLst/>
              <a:gdLst/>
              <a:ahLst/>
              <a:cxnLst/>
              <a:rect l="0" t="0" r="0" b="0"/>
              <a:pathLst>
                <a:path w="142814" h="187990">
                  <a:moveTo>
                    <a:pt x="83282" y="21301"/>
                  </a:moveTo>
                  <a:lnTo>
                    <a:pt x="89603" y="27622"/>
                  </a:lnTo>
                  <a:lnTo>
                    <a:pt x="92706" y="37780"/>
                  </a:lnTo>
                  <a:lnTo>
                    <a:pt x="95408" y="49792"/>
                  </a:lnTo>
                  <a:lnTo>
                    <a:pt x="103044" y="65314"/>
                  </a:lnTo>
                  <a:lnTo>
                    <a:pt x="107217" y="84760"/>
                  </a:lnTo>
                  <a:lnTo>
                    <a:pt x="114921" y="100811"/>
                  </a:lnTo>
                  <a:lnTo>
                    <a:pt x="118464" y="130614"/>
                  </a:lnTo>
                  <a:lnTo>
                    <a:pt x="115234" y="139558"/>
                  </a:lnTo>
                  <a:lnTo>
                    <a:pt x="112521" y="143795"/>
                  </a:lnTo>
                  <a:lnTo>
                    <a:pt x="108067" y="146620"/>
                  </a:lnTo>
                  <a:lnTo>
                    <a:pt x="85434" y="151154"/>
                  </a:lnTo>
                  <a:lnTo>
                    <a:pt x="67833" y="152050"/>
                  </a:lnTo>
                  <a:lnTo>
                    <a:pt x="49306" y="145884"/>
                  </a:lnTo>
                  <a:lnTo>
                    <a:pt x="28847" y="131949"/>
                  </a:lnTo>
                  <a:lnTo>
                    <a:pt x="16148" y="119055"/>
                  </a:lnTo>
                  <a:lnTo>
                    <a:pt x="5329" y="100389"/>
                  </a:lnTo>
                  <a:lnTo>
                    <a:pt x="1536" y="84569"/>
                  </a:lnTo>
                  <a:lnTo>
                    <a:pt x="0" y="35357"/>
                  </a:lnTo>
                  <a:lnTo>
                    <a:pt x="2626" y="29349"/>
                  </a:lnTo>
                  <a:lnTo>
                    <a:pt x="26767" y="5963"/>
                  </a:lnTo>
                  <a:lnTo>
                    <a:pt x="35235" y="1255"/>
                  </a:lnTo>
                  <a:lnTo>
                    <a:pt x="39344" y="0"/>
                  </a:lnTo>
                  <a:lnTo>
                    <a:pt x="43407" y="485"/>
                  </a:lnTo>
                  <a:lnTo>
                    <a:pt x="51448" y="4553"/>
                  </a:lnTo>
                  <a:lnTo>
                    <a:pt x="87248" y="37257"/>
                  </a:lnTo>
                  <a:lnTo>
                    <a:pt x="91659" y="48677"/>
                  </a:lnTo>
                  <a:lnTo>
                    <a:pt x="100812" y="77568"/>
                  </a:lnTo>
                  <a:lnTo>
                    <a:pt x="123114" y="126940"/>
                  </a:lnTo>
                  <a:lnTo>
                    <a:pt x="131774" y="171095"/>
                  </a:lnTo>
                  <a:lnTo>
                    <a:pt x="142813" y="1879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8" name="SMARTInkShape-1251"/>
            <p:cNvSpPr/>
            <p:nvPr/>
          </p:nvSpPr>
          <p:spPr>
            <a:xfrm>
              <a:off x="6584157" y="4953076"/>
              <a:ext cx="107157" cy="261101"/>
            </a:xfrm>
            <a:custGeom>
              <a:avLst/>
              <a:gdLst/>
              <a:ahLst/>
              <a:cxnLst/>
              <a:rect l="0" t="0" r="0" b="0"/>
              <a:pathLst>
                <a:path w="107157" h="261101">
                  <a:moveTo>
                    <a:pt x="11906" y="59454"/>
                  </a:moveTo>
                  <a:lnTo>
                    <a:pt x="18226" y="65777"/>
                  </a:lnTo>
                  <a:lnTo>
                    <a:pt x="21330" y="72407"/>
                  </a:lnTo>
                  <a:lnTo>
                    <a:pt x="23666" y="115776"/>
                  </a:lnTo>
                  <a:lnTo>
                    <a:pt x="13548" y="169030"/>
                  </a:lnTo>
                  <a:lnTo>
                    <a:pt x="10679" y="228466"/>
                  </a:lnTo>
                  <a:lnTo>
                    <a:pt x="146" y="261100"/>
                  </a:lnTo>
                  <a:lnTo>
                    <a:pt x="3" y="210962"/>
                  </a:lnTo>
                  <a:lnTo>
                    <a:pt x="0" y="152763"/>
                  </a:lnTo>
                  <a:lnTo>
                    <a:pt x="9423" y="98446"/>
                  </a:lnTo>
                  <a:lnTo>
                    <a:pt x="12902" y="57240"/>
                  </a:lnTo>
                  <a:lnTo>
                    <a:pt x="35603" y="6469"/>
                  </a:lnTo>
                  <a:lnTo>
                    <a:pt x="38287" y="4287"/>
                  </a:lnTo>
                  <a:lnTo>
                    <a:pt x="44797" y="1863"/>
                  </a:lnTo>
                  <a:lnTo>
                    <a:pt x="75450" y="0"/>
                  </a:lnTo>
                  <a:lnTo>
                    <a:pt x="107156" y="118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29" name="SMARTInkShape-1252"/>
            <p:cNvSpPr/>
            <p:nvPr/>
          </p:nvSpPr>
          <p:spPr>
            <a:xfrm>
              <a:off x="6215068" y="4524375"/>
              <a:ext cx="11903" cy="261939"/>
            </a:xfrm>
            <a:custGeom>
              <a:avLst/>
              <a:gdLst/>
              <a:ahLst/>
              <a:cxnLst/>
              <a:rect l="0" t="0" r="0" b="0"/>
              <a:pathLst>
                <a:path w="11903" h="261939">
                  <a:moveTo>
                    <a:pt x="11902" y="0"/>
                  </a:moveTo>
                  <a:lnTo>
                    <a:pt x="11902" y="6321"/>
                  </a:lnTo>
                  <a:lnTo>
                    <a:pt x="10578" y="8182"/>
                  </a:lnTo>
                  <a:lnTo>
                    <a:pt x="8373" y="9424"/>
                  </a:lnTo>
                  <a:lnTo>
                    <a:pt x="5579" y="10251"/>
                  </a:lnTo>
                  <a:lnTo>
                    <a:pt x="3719" y="13449"/>
                  </a:lnTo>
                  <a:lnTo>
                    <a:pt x="485" y="38584"/>
                  </a:lnTo>
                  <a:lnTo>
                    <a:pt x="23" y="94302"/>
                  </a:lnTo>
                  <a:lnTo>
                    <a:pt x="0" y="147930"/>
                  </a:lnTo>
                  <a:lnTo>
                    <a:pt x="1318" y="193566"/>
                  </a:lnTo>
                  <a:lnTo>
                    <a:pt x="11410" y="251613"/>
                  </a:lnTo>
                  <a:lnTo>
                    <a:pt x="11902"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0" name="SMARTInkShape-1253"/>
            <p:cNvSpPr/>
            <p:nvPr/>
          </p:nvSpPr>
          <p:spPr>
            <a:xfrm>
              <a:off x="6703440" y="5048250"/>
              <a:ext cx="154561" cy="178596"/>
            </a:xfrm>
            <a:custGeom>
              <a:avLst/>
              <a:gdLst/>
              <a:ahLst/>
              <a:cxnLst/>
              <a:rect l="0" t="0" r="0" b="0"/>
              <a:pathLst>
                <a:path w="154561" h="178596">
                  <a:moveTo>
                    <a:pt x="118841" y="0"/>
                  </a:moveTo>
                  <a:lnTo>
                    <a:pt x="95888" y="1323"/>
                  </a:lnTo>
                  <a:lnTo>
                    <a:pt x="70589" y="9505"/>
                  </a:lnTo>
                  <a:lnTo>
                    <a:pt x="45320" y="27650"/>
                  </a:lnTo>
                  <a:lnTo>
                    <a:pt x="16947" y="55823"/>
                  </a:lnTo>
                  <a:lnTo>
                    <a:pt x="5454" y="75336"/>
                  </a:lnTo>
                  <a:lnTo>
                    <a:pt x="1460" y="91408"/>
                  </a:lnTo>
                  <a:lnTo>
                    <a:pt x="0" y="121219"/>
                  </a:lnTo>
                  <a:lnTo>
                    <a:pt x="3405" y="130163"/>
                  </a:lnTo>
                  <a:lnTo>
                    <a:pt x="16370" y="146685"/>
                  </a:lnTo>
                  <a:lnTo>
                    <a:pt x="30964" y="151183"/>
                  </a:lnTo>
                  <a:lnTo>
                    <a:pt x="48035" y="151859"/>
                  </a:lnTo>
                  <a:lnTo>
                    <a:pt x="60032" y="147750"/>
                  </a:lnTo>
                  <a:lnTo>
                    <a:pt x="99053" y="121529"/>
                  </a:lnTo>
                  <a:lnTo>
                    <a:pt x="126435" y="78894"/>
                  </a:lnTo>
                  <a:lnTo>
                    <a:pt x="137260" y="55420"/>
                  </a:lnTo>
                  <a:lnTo>
                    <a:pt x="142635" y="757"/>
                  </a:lnTo>
                  <a:lnTo>
                    <a:pt x="136328" y="6545"/>
                  </a:lnTo>
                  <a:lnTo>
                    <a:pt x="133228" y="16579"/>
                  </a:lnTo>
                  <a:lnTo>
                    <a:pt x="130844" y="75588"/>
                  </a:lnTo>
                  <a:lnTo>
                    <a:pt x="132099" y="99273"/>
                  </a:lnTo>
                  <a:lnTo>
                    <a:pt x="154560" y="1785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1" name="SMARTInkShape-1254"/>
            <p:cNvSpPr/>
            <p:nvPr/>
          </p:nvSpPr>
          <p:spPr>
            <a:xfrm>
              <a:off x="6929583" y="5012530"/>
              <a:ext cx="142731" cy="297659"/>
            </a:xfrm>
            <a:custGeom>
              <a:avLst/>
              <a:gdLst/>
              <a:ahLst/>
              <a:cxnLst/>
              <a:rect l="0" t="0" r="0" b="0"/>
              <a:pathLst>
                <a:path w="142731" h="297659">
                  <a:moveTo>
                    <a:pt x="11761" y="0"/>
                  </a:moveTo>
                  <a:lnTo>
                    <a:pt x="1509" y="0"/>
                  </a:lnTo>
                  <a:lnTo>
                    <a:pt x="958" y="1324"/>
                  </a:lnTo>
                  <a:lnTo>
                    <a:pt x="0" y="16573"/>
                  </a:lnTo>
                  <a:lnTo>
                    <a:pt x="3447" y="24123"/>
                  </a:lnTo>
                  <a:lnTo>
                    <a:pt x="6218" y="27989"/>
                  </a:lnTo>
                  <a:lnTo>
                    <a:pt x="10118" y="46071"/>
                  </a:lnTo>
                  <a:lnTo>
                    <a:pt x="13055" y="92510"/>
                  </a:lnTo>
                  <a:lnTo>
                    <a:pt x="23176" y="128124"/>
                  </a:lnTo>
                  <a:lnTo>
                    <a:pt x="19921" y="133233"/>
                  </a:lnTo>
                  <a:lnTo>
                    <a:pt x="12238" y="142312"/>
                  </a:lnTo>
                  <a:lnTo>
                    <a:pt x="11761" y="154783"/>
                  </a:lnTo>
                  <a:lnTo>
                    <a:pt x="11761" y="108812"/>
                  </a:lnTo>
                  <a:lnTo>
                    <a:pt x="19943" y="97979"/>
                  </a:lnTo>
                  <a:lnTo>
                    <a:pt x="22563" y="86946"/>
                  </a:lnTo>
                  <a:lnTo>
                    <a:pt x="23521" y="67422"/>
                  </a:lnTo>
                  <a:lnTo>
                    <a:pt x="24893" y="64791"/>
                  </a:lnTo>
                  <a:lnTo>
                    <a:pt x="27130" y="63038"/>
                  </a:lnTo>
                  <a:lnTo>
                    <a:pt x="29944" y="61870"/>
                  </a:lnTo>
                  <a:lnTo>
                    <a:pt x="31821" y="59768"/>
                  </a:lnTo>
                  <a:lnTo>
                    <a:pt x="33905" y="53904"/>
                  </a:lnTo>
                  <a:lnTo>
                    <a:pt x="36567" y="39361"/>
                  </a:lnTo>
                  <a:lnTo>
                    <a:pt x="45781" y="26122"/>
                  </a:lnTo>
                  <a:lnTo>
                    <a:pt x="50253" y="24838"/>
                  </a:lnTo>
                  <a:lnTo>
                    <a:pt x="53297" y="24497"/>
                  </a:lnTo>
                  <a:lnTo>
                    <a:pt x="60207" y="20590"/>
                  </a:lnTo>
                  <a:lnTo>
                    <a:pt x="67689" y="15767"/>
                  </a:lnTo>
                  <a:lnTo>
                    <a:pt x="79338" y="13051"/>
                  </a:lnTo>
                  <a:lnTo>
                    <a:pt x="87215" y="12416"/>
                  </a:lnTo>
                  <a:lnTo>
                    <a:pt x="95126" y="15662"/>
                  </a:lnTo>
                  <a:lnTo>
                    <a:pt x="103051" y="20190"/>
                  </a:lnTo>
                  <a:lnTo>
                    <a:pt x="110984" y="22203"/>
                  </a:lnTo>
                  <a:lnTo>
                    <a:pt x="113628" y="24063"/>
                  </a:lnTo>
                  <a:lnTo>
                    <a:pt x="115392" y="26626"/>
                  </a:lnTo>
                  <a:lnTo>
                    <a:pt x="118673" y="33001"/>
                  </a:lnTo>
                  <a:lnTo>
                    <a:pt x="126635" y="44028"/>
                  </a:lnTo>
                  <a:lnTo>
                    <a:pt x="140002" y="84412"/>
                  </a:lnTo>
                  <a:lnTo>
                    <a:pt x="142490" y="138120"/>
                  </a:lnTo>
                  <a:lnTo>
                    <a:pt x="142698" y="192276"/>
                  </a:lnTo>
                  <a:lnTo>
                    <a:pt x="142728" y="249904"/>
                  </a:lnTo>
                  <a:lnTo>
                    <a:pt x="142730" y="297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41" name="SMARTInkShape-Group157"/>
          <p:cNvGrpSpPr/>
          <p:nvPr/>
        </p:nvGrpSpPr>
        <p:grpSpPr>
          <a:xfrm>
            <a:off x="702482" y="5024438"/>
            <a:ext cx="1202519" cy="522954"/>
            <a:chOff x="702482" y="5024438"/>
            <a:chExt cx="1202519" cy="522954"/>
          </a:xfrm>
        </p:grpSpPr>
        <p:sp>
          <p:nvSpPr>
            <p:cNvPr id="1133" name="SMARTInkShape-1255"/>
            <p:cNvSpPr/>
            <p:nvPr/>
          </p:nvSpPr>
          <p:spPr>
            <a:xfrm>
              <a:off x="702482" y="5024438"/>
              <a:ext cx="23800" cy="321468"/>
            </a:xfrm>
            <a:custGeom>
              <a:avLst/>
              <a:gdLst/>
              <a:ahLst/>
              <a:cxnLst/>
              <a:rect l="0" t="0" r="0" b="0"/>
              <a:pathLst>
                <a:path w="23800" h="321468">
                  <a:moveTo>
                    <a:pt x="23799" y="0"/>
                  </a:moveTo>
                  <a:lnTo>
                    <a:pt x="23799" y="6320"/>
                  </a:lnTo>
                  <a:lnTo>
                    <a:pt x="20271" y="12951"/>
                  </a:lnTo>
                  <a:lnTo>
                    <a:pt x="17479" y="16571"/>
                  </a:lnTo>
                  <a:lnTo>
                    <a:pt x="14376" y="27650"/>
                  </a:lnTo>
                  <a:lnTo>
                    <a:pt x="12038" y="85920"/>
                  </a:lnTo>
                  <a:lnTo>
                    <a:pt x="1655" y="144757"/>
                  </a:lnTo>
                  <a:lnTo>
                    <a:pt x="133" y="204226"/>
                  </a:lnTo>
                  <a:lnTo>
                    <a:pt x="0" y="257431"/>
                  </a:lnTo>
                  <a:lnTo>
                    <a:pt x="1312" y="288290"/>
                  </a:lnTo>
                  <a:lnTo>
                    <a:pt x="11893" y="3214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4" name="SMARTInkShape-1256"/>
            <p:cNvSpPr/>
            <p:nvPr/>
          </p:nvSpPr>
          <p:spPr>
            <a:xfrm>
              <a:off x="845344" y="5048250"/>
              <a:ext cx="35720" cy="309564"/>
            </a:xfrm>
            <a:custGeom>
              <a:avLst/>
              <a:gdLst/>
              <a:ahLst/>
              <a:cxnLst/>
              <a:rect l="0" t="0" r="0" b="0"/>
              <a:pathLst>
                <a:path w="35720" h="309564">
                  <a:moveTo>
                    <a:pt x="0" y="0"/>
                  </a:moveTo>
                  <a:lnTo>
                    <a:pt x="0" y="56321"/>
                  </a:lnTo>
                  <a:lnTo>
                    <a:pt x="10251" y="109575"/>
                  </a:lnTo>
                  <a:lnTo>
                    <a:pt x="11688" y="163478"/>
                  </a:lnTo>
                  <a:lnTo>
                    <a:pt x="11887" y="217558"/>
                  </a:lnTo>
                  <a:lnTo>
                    <a:pt x="13220" y="238245"/>
                  </a:lnTo>
                  <a:lnTo>
                    <a:pt x="21409" y="263443"/>
                  </a:lnTo>
                  <a:lnTo>
                    <a:pt x="30891" y="281198"/>
                  </a:lnTo>
                  <a:lnTo>
                    <a:pt x="35719"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5" name="SMARTInkShape-1257"/>
            <p:cNvSpPr/>
            <p:nvPr/>
          </p:nvSpPr>
          <p:spPr>
            <a:xfrm>
              <a:off x="755140" y="5203030"/>
              <a:ext cx="161642" cy="59534"/>
            </a:xfrm>
            <a:custGeom>
              <a:avLst/>
              <a:gdLst/>
              <a:ahLst/>
              <a:cxnLst/>
              <a:rect l="0" t="0" r="0" b="0"/>
              <a:pathLst>
                <a:path w="161642" h="59534">
                  <a:moveTo>
                    <a:pt x="6860" y="0"/>
                  </a:moveTo>
                  <a:lnTo>
                    <a:pt x="539" y="0"/>
                  </a:lnTo>
                  <a:lnTo>
                    <a:pt x="0" y="1324"/>
                  </a:lnTo>
                  <a:lnTo>
                    <a:pt x="2929" y="6323"/>
                  </a:lnTo>
                  <a:lnTo>
                    <a:pt x="5563" y="8184"/>
                  </a:lnTo>
                  <a:lnTo>
                    <a:pt x="43780" y="21114"/>
                  </a:lnTo>
                  <a:lnTo>
                    <a:pt x="90607" y="32964"/>
                  </a:lnTo>
                  <a:lnTo>
                    <a:pt x="125218" y="44337"/>
                  </a:lnTo>
                  <a:lnTo>
                    <a:pt x="140162" y="47488"/>
                  </a:lnTo>
                  <a:lnTo>
                    <a:pt x="161641" y="59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6" name="SMARTInkShape-1258"/>
            <p:cNvSpPr/>
            <p:nvPr/>
          </p:nvSpPr>
          <p:spPr>
            <a:xfrm>
              <a:off x="993830" y="5179422"/>
              <a:ext cx="149171" cy="178392"/>
            </a:xfrm>
            <a:custGeom>
              <a:avLst/>
              <a:gdLst/>
              <a:ahLst/>
              <a:cxnLst/>
              <a:rect l="0" t="0" r="0" b="0"/>
              <a:pathLst>
                <a:path w="149171" h="178392">
                  <a:moveTo>
                    <a:pt x="53920" y="71233"/>
                  </a:moveTo>
                  <a:lnTo>
                    <a:pt x="71657" y="71233"/>
                  </a:lnTo>
                  <a:lnTo>
                    <a:pt x="78560" y="67707"/>
                  </a:lnTo>
                  <a:lnTo>
                    <a:pt x="86038" y="63052"/>
                  </a:lnTo>
                  <a:lnTo>
                    <a:pt x="101618" y="60064"/>
                  </a:lnTo>
                  <a:lnTo>
                    <a:pt x="105562" y="59819"/>
                  </a:lnTo>
                  <a:lnTo>
                    <a:pt x="108192" y="58332"/>
                  </a:lnTo>
                  <a:lnTo>
                    <a:pt x="109945" y="56018"/>
                  </a:lnTo>
                  <a:lnTo>
                    <a:pt x="113216" y="49918"/>
                  </a:lnTo>
                  <a:lnTo>
                    <a:pt x="123497" y="37674"/>
                  </a:lnTo>
                  <a:lnTo>
                    <a:pt x="124806" y="29834"/>
                  </a:lnTo>
                  <a:lnTo>
                    <a:pt x="125194" y="19134"/>
                  </a:lnTo>
                  <a:lnTo>
                    <a:pt x="121757" y="11477"/>
                  </a:lnTo>
                  <a:lnTo>
                    <a:pt x="118989" y="7584"/>
                  </a:lnTo>
                  <a:lnTo>
                    <a:pt x="114497" y="4988"/>
                  </a:lnTo>
                  <a:lnTo>
                    <a:pt x="95534" y="1335"/>
                  </a:lnTo>
                  <a:lnTo>
                    <a:pt x="63941" y="0"/>
                  </a:lnTo>
                  <a:lnTo>
                    <a:pt x="54846" y="3414"/>
                  </a:lnTo>
                  <a:lnTo>
                    <a:pt x="26016" y="21440"/>
                  </a:lnTo>
                  <a:lnTo>
                    <a:pt x="12726" y="39870"/>
                  </a:lnTo>
                  <a:lnTo>
                    <a:pt x="821" y="69145"/>
                  </a:lnTo>
                  <a:lnTo>
                    <a:pt x="0" y="75133"/>
                  </a:lnTo>
                  <a:lnTo>
                    <a:pt x="5205" y="98485"/>
                  </a:lnTo>
                  <a:lnTo>
                    <a:pt x="28527" y="137636"/>
                  </a:lnTo>
                  <a:lnTo>
                    <a:pt x="38665" y="148371"/>
                  </a:lnTo>
                  <a:lnTo>
                    <a:pt x="74368" y="170158"/>
                  </a:lnTo>
                  <a:lnTo>
                    <a:pt x="104310" y="176764"/>
                  </a:lnTo>
                  <a:lnTo>
                    <a:pt x="149170" y="1783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7" name="SMARTInkShape-1259"/>
            <p:cNvSpPr/>
            <p:nvPr/>
          </p:nvSpPr>
          <p:spPr>
            <a:xfrm>
              <a:off x="1238458" y="5084718"/>
              <a:ext cx="154574" cy="285003"/>
            </a:xfrm>
            <a:custGeom>
              <a:avLst/>
              <a:gdLst/>
              <a:ahLst/>
              <a:cxnLst/>
              <a:rect l="0" t="0" r="0" b="0"/>
              <a:pathLst>
                <a:path w="154574" h="285003">
                  <a:moveTo>
                    <a:pt x="118855" y="154032"/>
                  </a:moveTo>
                  <a:lnTo>
                    <a:pt x="112534" y="147711"/>
                  </a:lnTo>
                  <a:lnTo>
                    <a:pt x="105903" y="144608"/>
                  </a:lnTo>
                  <a:lnTo>
                    <a:pt x="97187" y="142616"/>
                  </a:lnTo>
                  <a:lnTo>
                    <a:pt x="96472" y="141130"/>
                  </a:lnTo>
                  <a:lnTo>
                    <a:pt x="95098" y="130723"/>
                  </a:lnTo>
                  <a:lnTo>
                    <a:pt x="78475" y="130264"/>
                  </a:lnTo>
                  <a:lnTo>
                    <a:pt x="60735" y="136553"/>
                  </a:lnTo>
                  <a:lnTo>
                    <a:pt x="36219" y="154344"/>
                  </a:lnTo>
                  <a:lnTo>
                    <a:pt x="7771" y="181831"/>
                  </a:lnTo>
                  <a:lnTo>
                    <a:pt x="3338" y="189759"/>
                  </a:lnTo>
                  <a:lnTo>
                    <a:pt x="843" y="205187"/>
                  </a:lnTo>
                  <a:lnTo>
                    <a:pt x="0" y="227784"/>
                  </a:lnTo>
                  <a:lnTo>
                    <a:pt x="3412" y="236641"/>
                  </a:lnTo>
                  <a:lnTo>
                    <a:pt x="6174" y="240855"/>
                  </a:lnTo>
                  <a:lnTo>
                    <a:pt x="9338" y="243665"/>
                  </a:lnTo>
                  <a:lnTo>
                    <a:pt x="35605" y="258378"/>
                  </a:lnTo>
                  <a:lnTo>
                    <a:pt x="39542" y="259314"/>
                  </a:lnTo>
                  <a:lnTo>
                    <a:pt x="43490" y="257293"/>
                  </a:lnTo>
                  <a:lnTo>
                    <a:pt x="83137" y="210139"/>
                  </a:lnTo>
                  <a:lnTo>
                    <a:pt x="121168" y="157800"/>
                  </a:lnTo>
                  <a:lnTo>
                    <a:pt x="123043" y="149930"/>
                  </a:lnTo>
                  <a:lnTo>
                    <a:pt x="123602" y="118287"/>
                  </a:lnTo>
                  <a:lnTo>
                    <a:pt x="128640" y="90965"/>
                  </a:lnTo>
                  <a:lnTo>
                    <a:pt x="131804" y="52192"/>
                  </a:lnTo>
                  <a:lnTo>
                    <a:pt x="137537" y="31547"/>
                  </a:lnTo>
                  <a:lnTo>
                    <a:pt x="130862" y="0"/>
                  </a:lnTo>
                  <a:lnTo>
                    <a:pt x="130762" y="52783"/>
                  </a:lnTo>
                  <a:lnTo>
                    <a:pt x="130761" y="99196"/>
                  </a:lnTo>
                  <a:lnTo>
                    <a:pt x="130761" y="152608"/>
                  </a:lnTo>
                  <a:lnTo>
                    <a:pt x="134288" y="203951"/>
                  </a:lnTo>
                  <a:lnTo>
                    <a:pt x="148497" y="258312"/>
                  </a:lnTo>
                  <a:lnTo>
                    <a:pt x="154573" y="2850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8" name="SMARTInkShape-1260"/>
            <p:cNvSpPr/>
            <p:nvPr/>
          </p:nvSpPr>
          <p:spPr>
            <a:xfrm>
              <a:off x="1524097" y="5155405"/>
              <a:ext cx="11810" cy="202409"/>
            </a:xfrm>
            <a:custGeom>
              <a:avLst/>
              <a:gdLst/>
              <a:ahLst/>
              <a:cxnLst/>
              <a:rect l="0" t="0" r="0" b="0"/>
              <a:pathLst>
                <a:path w="11810" h="202409">
                  <a:moveTo>
                    <a:pt x="11809" y="0"/>
                  </a:moveTo>
                  <a:lnTo>
                    <a:pt x="11809" y="6323"/>
                  </a:lnTo>
                  <a:lnTo>
                    <a:pt x="8282" y="12953"/>
                  </a:lnTo>
                  <a:lnTo>
                    <a:pt x="5489" y="16573"/>
                  </a:lnTo>
                  <a:lnTo>
                    <a:pt x="639" y="67611"/>
                  </a:lnTo>
                  <a:lnTo>
                    <a:pt x="0" y="118804"/>
                  </a:lnTo>
                  <a:lnTo>
                    <a:pt x="1235" y="168964"/>
                  </a:lnTo>
                  <a:lnTo>
                    <a:pt x="11809" y="202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39" name="SMARTInkShape-1261"/>
            <p:cNvSpPr/>
            <p:nvPr/>
          </p:nvSpPr>
          <p:spPr>
            <a:xfrm>
              <a:off x="1619250" y="5203121"/>
              <a:ext cx="107157" cy="178505"/>
            </a:xfrm>
            <a:custGeom>
              <a:avLst/>
              <a:gdLst/>
              <a:ahLst/>
              <a:cxnLst/>
              <a:rect l="0" t="0" r="0" b="0"/>
              <a:pathLst>
                <a:path w="107157" h="178505">
                  <a:moveTo>
                    <a:pt x="0" y="11817"/>
                  </a:moveTo>
                  <a:lnTo>
                    <a:pt x="6321" y="18137"/>
                  </a:lnTo>
                  <a:lnTo>
                    <a:pt x="16479" y="21240"/>
                  </a:lnTo>
                  <a:lnTo>
                    <a:pt x="28491" y="23943"/>
                  </a:lnTo>
                  <a:lnTo>
                    <a:pt x="46981" y="32929"/>
                  </a:lnTo>
                  <a:lnTo>
                    <a:pt x="92396" y="35582"/>
                  </a:lnTo>
                  <a:lnTo>
                    <a:pt x="105251" y="25373"/>
                  </a:lnTo>
                  <a:lnTo>
                    <a:pt x="100271" y="11571"/>
                  </a:lnTo>
                  <a:lnTo>
                    <a:pt x="97274" y="7683"/>
                  </a:lnTo>
                  <a:lnTo>
                    <a:pt x="90417" y="3365"/>
                  </a:lnTo>
                  <a:lnTo>
                    <a:pt x="79119" y="934"/>
                  </a:lnTo>
                  <a:lnTo>
                    <a:pt x="45289" y="0"/>
                  </a:lnTo>
                  <a:lnTo>
                    <a:pt x="36444" y="3478"/>
                  </a:lnTo>
                  <a:lnTo>
                    <a:pt x="32234" y="6258"/>
                  </a:lnTo>
                  <a:lnTo>
                    <a:pt x="29427" y="9434"/>
                  </a:lnTo>
                  <a:lnTo>
                    <a:pt x="26308" y="16490"/>
                  </a:lnTo>
                  <a:lnTo>
                    <a:pt x="23877" y="57843"/>
                  </a:lnTo>
                  <a:lnTo>
                    <a:pt x="27369" y="68873"/>
                  </a:lnTo>
                  <a:lnTo>
                    <a:pt x="58122" y="121876"/>
                  </a:lnTo>
                  <a:lnTo>
                    <a:pt x="107156" y="1785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0" name="SMARTInkShape-1262"/>
            <p:cNvSpPr/>
            <p:nvPr/>
          </p:nvSpPr>
          <p:spPr>
            <a:xfrm>
              <a:off x="1786145" y="5191794"/>
              <a:ext cx="118856" cy="355598"/>
            </a:xfrm>
            <a:custGeom>
              <a:avLst/>
              <a:gdLst/>
              <a:ahLst/>
              <a:cxnLst/>
              <a:rect l="0" t="0" r="0" b="0"/>
              <a:pathLst>
                <a:path w="118856" h="355598">
                  <a:moveTo>
                    <a:pt x="11699" y="23144"/>
                  </a:moveTo>
                  <a:lnTo>
                    <a:pt x="5378" y="23144"/>
                  </a:lnTo>
                  <a:lnTo>
                    <a:pt x="3516" y="24467"/>
                  </a:lnTo>
                  <a:lnTo>
                    <a:pt x="2275" y="26671"/>
                  </a:lnTo>
                  <a:lnTo>
                    <a:pt x="283" y="39715"/>
                  </a:lnTo>
                  <a:lnTo>
                    <a:pt x="1212" y="80902"/>
                  </a:lnTo>
                  <a:lnTo>
                    <a:pt x="9327" y="107432"/>
                  </a:lnTo>
                  <a:lnTo>
                    <a:pt x="32077" y="151221"/>
                  </a:lnTo>
                  <a:lnTo>
                    <a:pt x="35308" y="160764"/>
                  </a:lnTo>
                  <a:lnTo>
                    <a:pt x="41154" y="169416"/>
                  </a:lnTo>
                  <a:lnTo>
                    <a:pt x="48161" y="174142"/>
                  </a:lnTo>
                  <a:lnTo>
                    <a:pt x="59544" y="176804"/>
                  </a:lnTo>
                  <a:lnTo>
                    <a:pt x="63439" y="177178"/>
                  </a:lnTo>
                  <a:lnTo>
                    <a:pt x="66036" y="176104"/>
                  </a:lnTo>
                  <a:lnTo>
                    <a:pt x="67768" y="174065"/>
                  </a:lnTo>
                  <a:lnTo>
                    <a:pt x="71014" y="168272"/>
                  </a:lnTo>
                  <a:lnTo>
                    <a:pt x="78957" y="157573"/>
                  </a:lnTo>
                  <a:lnTo>
                    <a:pt x="92316" y="107895"/>
                  </a:lnTo>
                  <a:lnTo>
                    <a:pt x="97762" y="83092"/>
                  </a:lnTo>
                  <a:lnTo>
                    <a:pt x="105134" y="57328"/>
                  </a:lnTo>
                  <a:lnTo>
                    <a:pt x="106789" y="27364"/>
                  </a:lnTo>
                  <a:lnTo>
                    <a:pt x="116351" y="10748"/>
                  </a:lnTo>
                  <a:lnTo>
                    <a:pt x="118708" y="0"/>
                  </a:lnTo>
                  <a:lnTo>
                    <a:pt x="118852" y="52315"/>
                  </a:lnTo>
                  <a:lnTo>
                    <a:pt x="118855" y="108177"/>
                  </a:lnTo>
                  <a:lnTo>
                    <a:pt x="118855" y="166241"/>
                  </a:lnTo>
                  <a:lnTo>
                    <a:pt x="118855" y="225579"/>
                  </a:lnTo>
                  <a:lnTo>
                    <a:pt x="115327" y="261277"/>
                  </a:lnTo>
                  <a:lnTo>
                    <a:pt x="98261" y="319755"/>
                  </a:lnTo>
                  <a:lnTo>
                    <a:pt x="97188" y="328041"/>
                  </a:lnTo>
                  <a:lnTo>
                    <a:pt x="93827" y="334888"/>
                  </a:lnTo>
                  <a:lnTo>
                    <a:pt x="83037" y="346023"/>
                  </a:lnTo>
                  <a:lnTo>
                    <a:pt x="69422" y="351854"/>
                  </a:lnTo>
                  <a:lnTo>
                    <a:pt x="45444" y="355597"/>
                  </a:lnTo>
                  <a:lnTo>
                    <a:pt x="36398" y="352582"/>
                  </a:lnTo>
                  <a:lnTo>
                    <a:pt x="27968" y="348154"/>
                  </a:lnTo>
                  <a:lnTo>
                    <a:pt x="15784" y="344339"/>
                  </a:lnTo>
                  <a:lnTo>
                    <a:pt x="7782" y="338758"/>
                  </a:lnTo>
                  <a:lnTo>
                    <a:pt x="3343" y="328340"/>
                  </a:lnTo>
                  <a:lnTo>
                    <a:pt x="0" y="293460"/>
                  </a:lnTo>
                  <a:lnTo>
                    <a:pt x="3413" y="285277"/>
                  </a:lnTo>
                  <a:lnTo>
                    <a:pt x="23605" y="2612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47" name="SMARTInkShape-Group158"/>
          <p:cNvGrpSpPr/>
          <p:nvPr/>
        </p:nvGrpSpPr>
        <p:grpSpPr>
          <a:xfrm>
            <a:off x="9144000" y="3810000"/>
            <a:ext cx="1190626" cy="321470"/>
            <a:chOff x="9144000" y="3810000"/>
            <a:chExt cx="1190626" cy="321470"/>
          </a:xfrm>
        </p:grpSpPr>
        <p:sp>
          <p:nvSpPr>
            <p:cNvPr id="1142" name="SMARTInkShape-1263"/>
            <p:cNvSpPr/>
            <p:nvPr/>
          </p:nvSpPr>
          <p:spPr>
            <a:xfrm>
              <a:off x="9144000" y="3953070"/>
              <a:ext cx="357189" cy="178400"/>
            </a:xfrm>
            <a:custGeom>
              <a:avLst/>
              <a:gdLst/>
              <a:ahLst/>
              <a:cxnLst/>
              <a:rect l="0" t="0" r="0" b="0"/>
              <a:pathLst>
                <a:path w="357189" h="178400">
                  <a:moveTo>
                    <a:pt x="0" y="83149"/>
                  </a:moveTo>
                  <a:lnTo>
                    <a:pt x="16572" y="83149"/>
                  </a:lnTo>
                  <a:lnTo>
                    <a:pt x="24122" y="79621"/>
                  </a:lnTo>
                  <a:lnTo>
                    <a:pt x="31888" y="74966"/>
                  </a:lnTo>
                  <a:lnTo>
                    <a:pt x="45020" y="72346"/>
                  </a:lnTo>
                  <a:lnTo>
                    <a:pt x="63757" y="70246"/>
                  </a:lnTo>
                  <a:lnTo>
                    <a:pt x="79598" y="63157"/>
                  </a:lnTo>
                  <a:lnTo>
                    <a:pt x="93145" y="61034"/>
                  </a:lnTo>
                  <a:lnTo>
                    <a:pt x="99138" y="57822"/>
                  </a:lnTo>
                  <a:lnTo>
                    <a:pt x="128459" y="26297"/>
                  </a:lnTo>
                  <a:lnTo>
                    <a:pt x="129853" y="21281"/>
                  </a:lnTo>
                  <a:lnTo>
                    <a:pt x="130225" y="18091"/>
                  </a:lnTo>
                  <a:lnTo>
                    <a:pt x="127110" y="11019"/>
                  </a:lnTo>
                  <a:lnTo>
                    <a:pt x="124428" y="7281"/>
                  </a:lnTo>
                  <a:lnTo>
                    <a:pt x="117919" y="3127"/>
                  </a:lnTo>
                  <a:lnTo>
                    <a:pt x="102962" y="462"/>
                  </a:lnTo>
                  <a:lnTo>
                    <a:pt x="91215" y="0"/>
                  </a:lnTo>
                  <a:lnTo>
                    <a:pt x="83314" y="3419"/>
                  </a:lnTo>
                  <a:lnTo>
                    <a:pt x="49240" y="34118"/>
                  </a:lnTo>
                  <a:lnTo>
                    <a:pt x="33404" y="62448"/>
                  </a:lnTo>
                  <a:lnTo>
                    <a:pt x="25707" y="88565"/>
                  </a:lnTo>
                  <a:lnTo>
                    <a:pt x="24062" y="110598"/>
                  </a:lnTo>
                  <a:lnTo>
                    <a:pt x="27451" y="118720"/>
                  </a:lnTo>
                  <a:lnTo>
                    <a:pt x="30207" y="122738"/>
                  </a:lnTo>
                  <a:lnTo>
                    <a:pt x="36797" y="127202"/>
                  </a:lnTo>
                  <a:lnTo>
                    <a:pt x="47944" y="129716"/>
                  </a:lnTo>
                  <a:lnTo>
                    <a:pt x="87318" y="130756"/>
                  </a:lnTo>
                  <a:lnTo>
                    <a:pt x="95253" y="127238"/>
                  </a:lnTo>
                  <a:lnTo>
                    <a:pt x="114213" y="117820"/>
                  </a:lnTo>
                  <a:lnTo>
                    <a:pt x="137910" y="106651"/>
                  </a:lnTo>
                  <a:lnTo>
                    <a:pt x="197277" y="63302"/>
                  </a:lnTo>
                  <a:lnTo>
                    <a:pt x="205859" y="55366"/>
                  </a:lnTo>
                  <a:lnTo>
                    <a:pt x="217611" y="50957"/>
                  </a:lnTo>
                  <a:lnTo>
                    <a:pt x="230331" y="47675"/>
                  </a:lnTo>
                  <a:lnTo>
                    <a:pt x="249275" y="38316"/>
                  </a:lnTo>
                  <a:lnTo>
                    <a:pt x="253496" y="37385"/>
                  </a:lnTo>
                  <a:lnTo>
                    <a:pt x="265241" y="39879"/>
                  </a:lnTo>
                  <a:lnTo>
                    <a:pt x="288020" y="45939"/>
                  </a:lnTo>
                  <a:lnTo>
                    <a:pt x="296901" y="53823"/>
                  </a:lnTo>
                  <a:lnTo>
                    <a:pt x="316078" y="79777"/>
                  </a:lnTo>
                  <a:lnTo>
                    <a:pt x="320759" y="109179"/>
                  </a:lnTo>
                  <a:lnTo>
                    <a:pt x="317626" y="118089"/>
                  </a:lnTo>
                  <a:lnTo>
                    <a:pt x="303713" y="136352"/>
                  </a:lnTo>
                  <a:lnTo>
                    <a:pt x="296821" y="139867"/>
                  </a:lnTo>
                  <a:lnTo>
                    <a:pt x="281617" y="142125"/>
                  </a:lnTo>
                  <a:lnTo>
                    <a:pt x="273771" y="138905"/>
                  </a:lnTo>
                  <a:lnTo>
                    <a:pt x="257955" y="126059"/>
                  </a:lnTo>
                  <a:lnTo>
                    <a:pt x="253554" y="118536"/>
                  </a:lnTo>
                  <a:lnTo>
                    <a:pt x="243636" y="89475"/>
                  </a:lnTo>
                  <a:lnTo>
                    <a:pt x="248927" y="57507"/>
                  </a:lnTo>
                  <a:lnTo>
                    <a:pt x="253069" y="48381"/>
                  </a:lnTo>
                  <a:lnTo>
                    <a:pt x="256025" y="44095"/>
                  </a:lnTo>
                  <a:lnTo>
                    <a:pt x="259318" y="42561"/>
                  </a:lnTo>
                  <a:lnTo>
                    <a:pt x="262837" y="42861"/>
                  </a:lnTo>
                  <a:lnTo>
                    <a:pt x="271669" y="46528"/>
                  </a:lnTo>
                  <a:lnTo>
                    <a:pt x="290225" y="63923"/>
                  </a:lnTo>
                  <a:lnTo>
                    <a:pt x="294353" y="75045"/>
                  </a:lnTo>
                  <a:lnTo>
                    <a:pt x="298834" y="90130"/>
                  </a:lnTo>
                  <a:lnTo>
                    <a:pt x="330607" y="143599"/>
                  </a:lnTo>
                  <a:lnTo>
                    <a:pt x="357188" y="178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3" name="SMARTInkShape-1264"/>
            <p:cNvSpPr/>
            <p:nvPr/>
          </p:nvSpPr>
          <p:spPr>
            <a:xfrm>
              <a:off x="9572625" y="3810000"/>
              <a:ext cx="11907" cy="261939"/>
            </a:xfrm>
            <a:custGeom>
              <a:avLst/>
              <a:gdLst/>
              <a:ahLst/>
              <a:cxnLst/>
              <a:rect l="0" t="0" r="0" b="0"/>
              <a:pathLst>
                <a:path w="11907" h="261939">
                  <a:moveTo>
                    <a:pt x="11906" y="0"/>
                  </a:moveTo>
                  <a:lnTo>
                    <a:pt x="11906" y="17737"/>
                  </a:lnTo>
                  <a:lnTo>
                    <a:pt x="8379" y="24640"/>
                  </a:lnTo>
                  <a:lnTo>
                    <a:pt x="5586" y="28332"/>
                  </a:lnTo>
                  <a:lnTo>
                    <a:pt x="1104" y="61453"/>
                  </a:lnTo>
                  <a:lnTo>
                    <a:pt x="64" y="118943"/>
                  </a:lnTo>
                  <a:lnTo>
                    <a:pt x="9" y="175099"/>
                  </a:lnTo>
                  <a:lnTo>
                    <a:pt x="1" y="234161"/>
                  </a:lnTo>
                  <a:lnTo>
                    <a:pt x="0" y="2619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4" name="SMARTInkShape-1265"/>
            <p:cNvSpPr/>
            <p:nvPr/>
          </p:nvSpPr>
          <p:spPr>
            <a:xfrm>
              <a:off x="9620414" y="3893344"/>
              <a:ext cx="106993" cy="166688"/>
            </a:xfrm>
            <a:custGeom>
              <a:avLst/>
              <a:gdLst/>
              <a:ahLst/>
              <a:cxnLst/>
              <a:rect l="0" t="0" r="0" b="0"/>
              <a:pathLst>
                <a:path w="106993" h="166688">
                  <a:moveTo>
                    <a:pt x="106992" y="0"/>
                  </a:moveTo>
                  <a:lnTo>
                    <a:pt x="79005" y="0"/>
                  </a:lnTo>
                  <a:lnTo>
                    <a:pt x="71182" y="3528"/>
                  </a:lnTo>
                  <a:lnTo>
                    <a:pt x="67244" y="6320"/>
                  </a:lnTo>
                  <a:lnTo>
                    <a:pt x="49059" y="10251"/>
                  </a:lnTo>
                  <a:lnTo>
                    <a:pt x="28717" y="12902"/>
                  </a:lnTo>
                  <a:lnTo>
                    <a:pt x="14239" y="22114"/>
                  </a:lnTo>
                  <a:lnTo>
                    <a:pt x="6162" y="29630"/>
                  </a:lnTo>
                  <a:lnTo>
                    <a:pt x="2647" y="36540"/>
                  </a:lnTo>
                  <a:lnTo>
                    <a:pt x="0" y="53297"/>
                  </a:lnTo>
                  <a:lnTo>
                    <a:pt x="3437" y="60288"/>
                  </a:lnTo>
                  <a:lnTo>
                    <a:pt x="8051" y="67805"/>
                  </a:lnTo>
                  <a:lnTo>
                    <a:pt x="20924" y="99493"/>
                  </a:lnTo>
                  <a:lnTo>
                    <a:pt x="28171" y="109483"/>
                  </a:lnTo>
                  <a:lnTo>
                    <a:pt x="106992" y="166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5" name="SMARTInkShape-1266"/>
            <p:cNvSpPr/>
            <p:nvPr/>
          </p:nvSpPr>
          <p:spPr>
            <a:xfrm>
              <a:off x="9798844" y="3942636"/>
              <a:ext cx="381001" cy="129303"/>
            </a:xfrm>
            <a:custGeom>
              <a:avLst/>
              <a:gdLst/>
              <a:ahLst/>
              <a:cxnLst/>
              <a:rect l="0" t="0" r="0" b="0"/>
              <a:pathLst>
                <a:path w="381001" h="129303">
                  <a:moveTo>
                    <a:pt x="0" y="22145"/>
                  </a:moveTo>
                  <a:lnTo>
                    <a:pt x="57587" y="22145"/>
                  </a:lnTo>
                  <a:lnTo>
                    <a:pt x="68811" y="18617"/>
                  </a:lnTo>
                  <a:lnTo>
                    <a:pt x="78207" y="13963"/>
                  </a:lnTo>
                  <a:lnTo>
                    <a:pt x="104758" y="10384"/>
                  </a:lnTo>
                  <a:lnTo>
                    <a:pt x="112767" y="3961"/>
                  </a:lnTo>
                  <a:lnTo>
                    <a:pt x="113542" y="2085"/>
                  </a:lnTo>
                  <a:lnTo>
                    <a:pt x="112737" y="834"/>
                  </a:lnTo>
                  <a:lnTo>
                    <a:pt x="110877" y="0"/>
                  </a:lnTo>
                  <a:lnTo>
                    <a:pt x="108313" y="767"/>
                  </a:lnTo>
                  <a:lnTo>
                    <a:pt x="80206" y="18739"/>
                  </a:lnTo>
                  <a:lnTo>
                    <a:pt x="52680" y="55233"/>
                  </a:lnTo>
                  <a:lnTo>
                    <a:pt x="48291" y="83992"/>
                  </a:lnTo>
                  <a:lnTo>
                    <a:pt x="60464" y="109703"/>
                  </a:lnTo>
                  <a:lnTo>
                    <a:pt x="70087" y="120591"/>
                  </a:lnTo>
                  <a:lnTo>
                    <a:pt x="74507" y="123494"/>
                  </a:lnTo>
                  <a:lnTo>
                    <a:pt x="99687" y="127581"/>
                  </a:lnTo>
                  <a:lnTo>
                    <a:pt x="113979" y="125009"/>
                  </a:lnTo>
                  <a:lnTo>
                    <a:pt x="129463" y="116123"/>
                  </a:lnTo>
                  <a:lnTo>
                    <a:pt x="186526" y="61828"/>
                  </a:lnTo>
                  <a:lnTo>
                    <a:pt x="197113" y="49925"/>
                  </a:lnTo>
                  <a:lnTo>
                    <a:pt x="204888" y="34051"/>
                  </a:lnTo>
                  <a:lnTo>
                    <a:pt x="208030" y="30083"/>
                  </a:lnTo>
                  <a:lnTo>
                    <a:pt x="215049" y="25673"/>
                  </a:lnTo>
                  <a:lnTo>
                    <a:pt x="225565" y="22351"/>
                  </a:lnTo>
                  <a:lnTo>
                    <a:pt x="226216" y="81487"/>
                  </a:lnTo>
                  <a:lnTo>
                    <a:pt x="226217" y="85519"/>
                  </a:lnTo>
                  <a:lnTo>
                    <a:pt x="229745" y="93527"/>
                  </a:lnTo>
                  <a:lnTo>
                    <a:pt x="234401" y="101495"/>
                  </a:lnTo>
                  <a:lnTo>
                    <a:pt x="236469" y="109447"/>
                  </a:lnTo>
                  <a:lnTo>
                    <a:pt x="238345" y="112096"/>
                  </a:lnTo>
                  <a:lnTo>
                    <a:pt x="240917" y="113863"/>
                  </a:lnTo>
                  <a:lnTo>
                    <a:pt x="248231" y="116697"/>
                  </a:lnTo>
                  <a:lnTo>
                    <a:pt x="255818" y="110868"/>
                  </a:lnTo>
                  <a:lnTo>
                    <a:pt x="259218" y="104352"/>
                  </a:lnTo>
                  <a:lnTo>
                    <a:pt x="260125" y="100762"/>
                  </a:lnTo>
                  <a:lnTo>
                    <a:pt x="267721" y="89389"/>
                  </a:lnTo>
                  <a:lnTo>
                    <a:pt x="280817" y="73695"/>
                  </a:lnTo>
                  <a:lnTo>
                    <a:pt x="288303" y="57855"/>
                  </a:lnTo>
                  <a:lnTo>
                    <a:pt x="293500" y="49923"/>
                  </a:lnTo>
                  <a:lnTo>
                    <a:pt x="295808" y="41987"/>
                  </a:lnTo>
                  <a:lnTo>
                    <a:pt x="297747" y="39342"/>
                  </a:lnTo>
                  <a:lnTo>
                    <a:pt x="300363" y="37578"/>
                  </a:lnTo>
                  <a:lnTo>
                    <a:pt x="309024" y="34258"/>
                  </a:lnTo>
                  <a:lnTo>
                    <a:pt x="315723" y="40433"/>
                  </a:lnTo>
                  <a:lnTo>
                    <a:pt x="318915" y="50558"/>
                  </a:lnTo>
                  <a:lnTo>
                    <a:pt x="321657" y="62554"/>
                  </a:lnTo>
                  <a:lnTo>
                    <a:pt x="334196" y="81035"/>
                  </a:lnTo>
                  <a:lnTo>
                    <a:pt x="381000" y="1293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6" name="SMARTInkShape-1267"/>
            <p:cNvSpPr/>
            <p:nvPr/>
          </p:nvSpPr>
          <p:spPr>
            <a:xfrm>
              <a:off x="10239638" y="3821906"/>
              <a:ext cx="94988" cy="280232"/>
            </a:xfrm>
            <a:custGeom>
              <a:avLst/>
              <a:gdLst/>
              <a:ahLst/>
              <a:cxnLst/>
              <a:rect l="0" t="0" r="0" b="0"/>
              <a:pathLst>
                <a:path w="94988" h="280232">
                  <a:moveTo>
                    <a:pt x="94987" y="214313"/>
                  </a:moveTo>
                  <a:lnTo>
                    <a:pt x="88665" y="207992"/>
                  </a:lnTo>
                  <a:lnTo>
                    <a:pt x="88129" y="206130"/>
                  </a:lnTo>
                  <a:lnTo>
                    <a:pt x="89092" y="204889"/>
                  </a:lnTo>
                  <a:lnTo>
                    <a:pt x="91057" y="204061"/>
                  </a:lnTo>
                  <a:lnTo>
                    <a:pt x="91045" y="202187"/>
                  </a:lnTo>
                  <a:lnTo>
                    <a:pt x="87501" y="196576"/>
                  </a:lnTo>
                  <a:lnTo>
                    <a:pt x="84705" y="194551"/>
                  </a:lnTo>
                  <a:lnTo>
                    <a:pt x="78069" y="192301"/>
                  </a:lnTo>
                  <a:lnTo>
                    <a:pt x="48886" y="190658"/>
                  </a:lnTo>
                  <a:lnTo>
                    <a:pt x="26794" y="196868"/>
                  </a:lnTo>
                  <a:lnTo>
                    <a:pt x="9812" y="207086"/>
                  </a:lnTo>
                  <a:lnTo>
                    <a:pt x="6454" y="212141"/>
                  </a:lnTo>
                  <a:lnTo>
                    <a:pt x="1729" y="230573"/>
                  </a:lnTo>
                  <a:lnTo>
                    <a:pt x="0" y="253528"/>
                  </a:lnTo>
                  <a:lnTo>
                    <a:pt x="3382" y="261728"/>
                  </a:lnTo>
                  <a:lnTo>
                    <a:pt x="6135" y="265767"/>
                  </a:lnTo>
                  <a:lnTo>
                    <a:pt x="12724" y="270254"/>
                  </a:lnTo>
                  <a:lnTo>
                    <a:pt x="16333" y="271451"/>
                  </a:lnTo>
                  <a:lnTo>
                    <a:pt x="18738" y="273571"/>
                  </a:lnTo>
                  <a:lnTo>
                    <a:pt x="21412" y="279455"/>
                  </a:lnTo>
                  <a:lnTo>
                    <a:pt x="23447" y="280231"/>
                  </a:lnTo>
                  <a:lnTo>
                    <a:pt x="26128" y="279425"/>
                  </a:lnTo>
                  <a:lnTo>
                    <a:pt x="46254" y="268626"/>
                  </a:lnTo>
                  <a:lnTo>
                    <a:pt x="57014" y="254327"/>
                  </a:lnTo>
                  <a:lnTo>
                    <a:pt x="77492" y="210909"/>
                  </a:lnTo>
                  <a:lnTo>
                    <a:pt x="82344" y="164410"/>
                  </a:lnTo>
                  <a:lnTo>
                    <a:pt x="72765" y="111622"/>
                  </a:lnTo>
                  <a:lnTo>
                    <a:pt x="59141" y="56915"/>
                  </a:lnTo>
                  <a:lnTo>
                    <a:pt x="49174" y="32451"/>
                  </a:lnTo>
                  <a:lnTo>
                    <a:pt x="473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79" name="SMARTInkShape-Group159"/>
          <p:cNvGrpSpPr/>
          <p:nvPr/>
        </p:nvGrpSpPr>
        <p:grpSpPr>
          <a:xfrm>
            <a:off x="7679531" y="2928938"/>
            <a:ext cx="3726659" cy="1238251"/>
            <a:chOff x="7679531" y="2928938"/>
            <a:chExt cx="3726659" cy="1238251"/>
          </a:xfrm>
        </p:grpSpPr>
        <p:sp>
          <p:nvSpPr>
            <p:cNvPr id="1148" name="SMARTInkShape-1268"/>
            <p:cNvSpPr/>
            <p:nvPr/>
          </p:nvSpPr>
          <p:spPr>
            <a:xfrm>
              <a:off x="8048625" y="3012281"/>
              <a:ext cx="238126" cy="11908"/>
            </a:xfrm>
            <a:custGeom>
              <a:avLst/>
              <a:gdLst/>
              <a:ahLst/>
              <a:cxnLst/>
              <a:rect l="0" t="0" r="0" b="0"/>
              <a:pathLst>
                <a:path w="238126" h="11908">
                  <a:moveTo>
                    <a:pt x="0" y="0"/>
                  </a:moveTo>
                  <a:lnTo>
                    <a:pt x="6321" y="0"/>
                  </a:lnTo>
                  <a:lnTo>
                    <a:pt x="12951" y="3528"/>
                  </a:lnTo>
                  <a:lnTo>
                    <a:pt x="16572" y="6321"/>
                  </a:lnTo>
                  <a:lnTo>
                    <a:pt x="27650" y="9424"/>
                  </a:lnTo>
                  <a:lnTo>
                    <a:pt x="84727" y="11688"/>
                  </a:lnTo>
                  <a:lnTo>
                    <a:pt x="143057" y="11878"/>
                  </a:lnTo>
                  <a:lnTo>
                    <a:pt x="196110" y="11903"/>
                  </a:lnTo>
                  <a:lnTo>
                    <a:pt x="238125" y="11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9" name="SMARTInkShape-1269"/>
            <p:cNvSpPr/>
            <p:nvPr/>
          </p:nvSpPr>
          <p:spPr>
            <a:xfrm>
              <a:off x="8108156" y="2988469"/>
              <a:ext cx="130812" cy="190436"/>
            </a:xfrm>
            <a:custGeom>
              <a:avLst/>
              <a:gdLst/>
              <a:ahLst/>
              <a:cxnLst/>
              <a:rect l="0" t="0" r="0" b="0"/>
              <a:pathLst>
                <a:path w="130812" h="190436">
                  <a:moveTo>
                    <a:pt x="119063" y="0"/>
                  </a:moveTo>
                  <a:lnTo>
                    <a:pt x="119063" y="6320"/>
                  </a:lnTo>
                  <a:lnTo>
                    <a:pt x="115535" y="12951"/>
                  </a:lnTo>
                  <a:lnTo>
                    <a:pt x="110880" y="20308"/>
                  </a:lnTo>
                  <a:lnTo>
                    <a:pt x="107893" y="35810"/>
                  </a:lnTo>
                  <a:lnTo>
                    <a:pt x="108577" y="74585"/>
                  </a:lnTo>
                  <a:lnTo>
                    <a:pt x="117420" y="131383"/>
                  </a:lnTo>
                  <a:lnTo>
                    <a:pt x="121860" y="147910"/>
                  </a:lnTo>
                  <a:lnTo>
                    <a:pt x="128270" y="164651"/>
                  </a:lnTo>
                  <a:lnTo>
                    <a:pt x="130811" y="188029"/>
                  </a:lnTo>
                  <a:lnTo>
                    <a:pt x="129540" y="188853"/>
                  </a:lnTo>
                  <a:lnTo>
                    <a:pt x="114383" y="190283"/>
                  </a:lnTo>
                  <a:lnTo>
                    <a:pt x="96656" y="190435"/>
                  </a:lnTo>
                  <a:lnTo>
                    <a:pt x="85733" y="186944"/>
                  </a:lnTo>
                  <a:lnTo>
                    <a:pt x="80968" y="184160"/>
                  </a:lnTo>
                  <a:lnTo>
                    <a:pt x="21899" y="170737"/>
                  </a:lnTo>
                  <a:lnTo>
                    <a:pt x="0" y="166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0" name="SMARTInkShape-1270"/>
            <p:cNvSpPr/>
            <p:nvPr/>
          </p:nvSpPr>
          <p:spPr>
            <a:xfrm>
              <a:off x="8405813" y="3072076"/>
              <a:ext cx="118255" cy="123632"/>
            </a:xfrm>
            <a:custGeom>
              <a:avLst/>
              <a:gdLst/>
              <a:ahLst/>
              <a:cxnLst/>
              <a:rect l="0" t="0" r="0" b="0"/>
              <a:pathLst>
                <a:path w="118255" h="123632">
                  <a:moveTo>
                    <a:pt x="23812" y="23549"/>
                  </a:moveTo>
                  <a:lnTo>
                    <a:pt x="17491" y="29870"/>
                  </a:lnTo>
                  <a:lnTo>
                    <a:pt x="14388" y="36501"/>
                  </a:lnTo>
                  <a:lnTo>
                    <a:pt x="13561" y="40121"/>
                  </a:lnTo>
                  <a:lnTo>
                    <a:pt x="4050" y="56759"/>
                  </a:lnTo>
                  <a:lnTo>
                    <a:pt x="533" y="85412"/>
                  </a:lnTo>
                  <a:lnTo>
                    <a:pt x="3764" y="94259"/>
                  </a:lnTo>
                  <a:lnTo>
                    <a:pt x="16619" y="110718"/>
                  </a:lnTo>
                  <a:lnTo>
                    <a:pt x="40642" y="122725"/>
                  </a:lnTo>
                  <a:lnTo>
                    <a:pt x="61720" y="123631"/>
                  </a:lnTo>
                  <a:lnTo>
                    <a:pt x="81670" y="119624"/>
                  </a:lnTo>
                  <a:lnTo>
                    <a:pt x="100339" y="109930"/>
                  </a:lnTo>
                  <a:lnTo>
                    <a:pt x="109859" y="102510"/>
                  </a:lnTo>
                  <a:lnTo>
                    <a:pt x="114972" y="91275"/>
                  </a:lnTo>
                  <a:lnTo>
                    <a:pt x="118254" y="68824"/>
                  </a:lnTo>
                  <a:lnTo>
                    <a:pt x="109397" y="42145"/>
                  </a:lnTo>
                  <a:lnTo>
                    <a:pt x="94908" y="14924"/>
                  </a:lnTo>
                  <a:lnTo>
                    <a:pt x="91053" y="9861"/>
                  </a:lnTo>
                  <a:lnTo>
                    <a:pt x="79714" y="4237"/>
                  </a:lnTo>
                  <a:lnTo>
                    <a:pt x="33889" y="0"/>
                  </a:lnTo>
                  <a:lnTo>
                    <a:pt x="0" y="116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1" name="SMARTInkShape-1271"/>
            <p:cNvSpPr/>
            <p:nvPr/>
          </p:nvSpPr>
          <p:spPr>
            <a:xfrm>
              <a:off x="8584406" y="3062301"/>
              <a:ext cx="107158" cy="140481"/>
            </a:xfrm>
            <a:custGeom>
              <a:avLst/>
              <a:gdLst/>
              <a:ahLst/>
              <a:cxnLst/>
              <a:rect l="0" t="0" r="0" b="0"/>
              <a:pathLst>
                <a:path w="107158" h="140481">
                  <a:moveTo>
                    <a:pt x="0" y="21418"/>
                  </a:moveTo>
                  <a:lnTo>
                    <a:pt x="0" y="78494"/>
                  </a:lnTo>
                  <a:lnTo>
                    <a:pt x="0" y="102266"/>
                  </a:lnTo>
                  <a:lnTo>
                    <a:pt x="0" y="64994"/>
                  </a:lnTo>
                  <a:lnTo>
                    <a:pt x="12127" y="26485"/>
                  </a:lnTo>
                  <a:lnTo>
                    <a:pt x="28333" y="5687"/>
                  </a:lnTo>
                  <a:lnTo>
                    <a:pt x="35964" y="1197"/>
                  </a:lnTo>
                  <a:lnTo>
                    <a:pt x="39851" y="0"/>
                  </a:lnTo>
                  <a:lnTo>
                    <a:pt x="42443" y="524"/>
                  </a:lnTo>
                  <a:lnTo>
                    <a:pt x="44170" y="2197"/>
                  </a:lnTo>
                  <a:lnTo>
                    <a:pt x="47413" y="7584"/>
                  </a:lnTo>
                  <a:lnTo>
                    <a:pt x="53264" y="14387"/>
                  </a:lnTo>
                  <a:lnTo>
                    <a:pt x="56746" y="25349"/>
                  </a:lnTo>
                  <a:lnTo>
                    <a:pt x="59617" y="37717"/>
                  </a:lnTo>
                  <a:lnTo>
                    <a:pt x="90064" y="95873"/>
                  </a:lnTo>
                  <a:lnTo>
                    <a:pt x="95036" y="111241"/>
                  </a:lnTo>
                  <a:lnTo>
                    <a:pt x="107157" y="140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2" name="SMARTInkShape-1272"/>
            <p:cNvSpPr/>
            <p:nvPr/>
          </p:nvSpPr>
          <p:spPr>
            <a:xfrm>
              <a:off x="8798719" y="3119438"/>
              <a:ext cx="1" cy="107157"/>
            </a:xfrm>
            <a:custGeom>
              <a:avLst/>
              <a:gdLst/>
              <a:ahLst/>
              <a:cxnLst/>
              <a:rect l="0" t="0" r="0" b="0"/>
              <a:pathLst>
                <a:path w="1" h="107157">
                  <a:moveTo>
                    <a:pt x="0" y="0"/>
                  </a:moveTo>
                  <a:lnTo>
                    <a:pt x="0" y="55822"/>
                  </a:lnTo>
                  <a:lnTo>
                    <a:pt x="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3" name="SMARTInkShape-1273"/>
            <p:cNvSpPr/>
            <p:nvPr/>
          </p:nvSpPr>
          <p:spPr>
            <a:xfrm>
              <a:off x="8810625" y="2976563"/>
              <a:ext cx="23814" cy="11907"/>
            </a:xfrm>
            <a:custGeom>
              <a:avLst/>
              <a:gdLst/>
              <a:ahLst/>
              <a:cxnLst/>
              <a:rect l="0" t="0" r="0" b="0"/>
              <a:pathLst>
                <a:path w="23814" h="11907">
                  <a:moveTo>
                    <a:pt x="23813" y="11906"/>
                  </a:moveTo>
                  <a:lnTo>
                    <a:pt x="13561" y="1654"/>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4" name="SMARTInkShape-1274"/>
            <p:cNvSpPr/>
            <p:nvPr/>
          </p:nvSpPr>
          <p:spPr>
            <a:xfrm>
              <a:off x="9180455" y="2977285"/>
              <a:ext cx="213577" cy="222945"/>
            </a:xfrm>
            <a:custGeom>
              <a:avLst/>
              <a:gdLst/>
              <a:ahLst/>
              <a:cxnLst/>
              <a:rect l="0" t="0" r="0" b="0"/>
              <a:pathLst>
                <a:path w="213577" h="222945">
                  <a:moveTo>
                    <a:pt x="11170" y="106434"/>
                  </a:moveTo>
                  <a:lnTo>
                    <a:pt x="11170" y="123005"/>
                  </a:lnTo>
                  <a:lnTo>
                    <a:pt x="0" y="178208"/>
                  </a:lnTo>
                  <a:lnTo>
                    <a:pt x="913" y="192573"/>
                  </a:lnTo>
                  <a:lnTo>
                    <a:pt x="10693" y="222944"/>
                  </a:lnTo>
                  <a:lnTo>
                    <a:pt x="10851" y="222472"/>
                  </a:lnTo>
                  <a:lnTo>
                    <a:pt x="12485" y="192242"/>
                  </a:lnTo>
                  <a:lnTo>
                    <a:pt x="20592" y="161356"/>
                  </a:lnTo>
                  <a:lnTo>
                    <a:pt x="24072" y="112686"/>
                  </a:lnTo>
                  <a:lnTo>
                    <a:pt x="33284" y="54308"/>
                  </a:lnTo>
                  <a:lnTo>
                    <a:pt x="35970" y="29306"/>
                  </a:lnTo>
                  <a:lnTo>
                    <a:pt x="44340" y="11628"/>
                  </a:lnTo>
                  <a:lnTo>
                    <a:pt x="46740" y="0"/>
                  </a:lnTo>
                  <a:lnTo>
                    <a:pt x="46845" y="5812"/>
                  </a:lnTo>
                  <a:lnTo>
                    <a:pt x="50397" y="12324"/>
                  </a:lnTo>
                  <a:lnTo>
                    <a:pt x="55063" y="19628"/>
                  </a:lnTo>
                  <a:lnTo>
                    <a:pt x="57690" y="32500"/>
                  </a:lnTo>
                  <a:lnTo>
                    <a:pt x="59790" y="52484"/>
                  </a:lnTo>
                  <a:lnTo>
                    <a:pt x="73475" y="110056"/>
                  </a:lnTo>
                  <a:lnTo>
                    <a:pt x="79871" y="127887"/>
                  </a:lnTo>
                  <a:lnTo>
                    <a:pt x="98645" y="146594"/>
                  </a:lnTo>
                  <a:lnTo>
                    <a:pt x="101237" y="147760"/>
                  </a:lnTo>
                  <a:lnTo>
                    <a:pt x="102964" y="147213"/>
                  </a:lnTo>
                  <a:lnTo>
                    <a:pt x="104116" y="145526"/>
                  </a:lnTo>
                  <a:lnTo>
                    <a:pt x="106208" y="144402"/>
                  </a:lnTo>
                  <a:lnTo>
                    <a:pt x="115471" y="141496"/>
                  </a:lnTo>
                  <a:lnTo>
                    <a:pt x="122790" y="136128"/>
                  </a:lnTo>
                  <a:lnTo>
                    <a:pt x="126924" y="129333"/>
                  </a:lnTo>
                  <a:lnTo>
                    <a:pt x="135900" y="107870"/>
                  </a:lnTo>
                  <a:lnTo>
                    <a:pt x="149089" y="86335"/>
                  </a:lnTo>
                  <a:lnTo>
                    <a:pt x="156594" y="61502"/>
                  </a:lnTo>
                  <a:lnTo>
                    <a:pt x="161793" y="52068"/>
                  </a:lnTo>
                  <a:lnTo>
                    <a:pt x="176041" y="15237"/>
                  </a:lnTo>
                  <a:lnTo>
                    <a:pt x="176646" y="15209"/>
                  </a:lnTo>
                  <a:lnTo>
                    <a:pt x="177320" y="18705"/>
                  </a:lnTo>
                  <a:lnTo>
                    <a:pt x="177698" y="28111"/>
                  </a:lnTo>
                  <a:lnTo>
                    <a:pt x="181315" y="35464"/>
                  </a:lnTo>
                  <a:lnTo>
                    <a:pt x="184131" y="39277"/>
                  </a:lnTo>
                  <a:lnTo>
                    <a:pt x="188095" y="57284"/>
                  </a:lnTo>
                  <a:lnTo>
                    <a:pt x="193072" y="94850"/>
                  </a:lnTo>
                  <a:lnTo>
                    <a:pt x="199972" y="120021"/>
                  </a:lnTo>
                  <a:lnTo>
                    <a:pt x="213576" y="1540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5" name="SMARTInkShape-1275"/>
            <p:cNvSpPr/>
            <p:nvPr/>
          </p:nvSpPr>
          <p:spPr>
            <a:xfrm>
              <a:off x="11203781" y="3529445"/>
              <a:ext cx="202409" cy="197212"/>
            </a:xfrm>
            <a:custGeom>
              <a:avLst/>
              <a:gdLst/>
              <a:ahLst/>
              <a:cxnLst/>
              <a:rect l="0" t="0" r="0" b="0"/>
              <a:pathLst>
                <a:path w="202409" h="197212">
                  <a:moveTo>
                    <a:pt x="0" y="6711"/>
                  </a:moveTo>
                  <a:lnTo>
                    <a:pt x="0" y="16963"/>
                  </a:lnTo>
                  <a:lnTo>
                    <a:pt x="8183" y="27796"/>
                  </a:lnTo>
                  <a:lnTo>
                    <a:pt x="10803" y="38829"/>
                  </a:lnTo>
                  <a:lnTo>
                    <a:pt x="11894" y="82122"/>
                  </a:lnTo>
                  <a:lnTo>
                    <a:pt x="15429" y="90057"/>
                  </a:lnTo>
                  <a:lnTo>
                    <a:pt x="20086" y="97993"/>
                  </a:lnTo>
                  <a:lnTo>
                    <a:pt x="23667" y="113171"/>
                  </a:lnTo>
                  <a:lnTo>
                    <a:pt x="34052" y="113806"/>
                  </a:lnTo>
                  <a:lnTo>
                    <a:pt x="34606" y="112504"/>
                  </a:lnTo>
                  <a:lnTo>
                    <a:pt x="35224" y="107529"/>
                  </a:lnTo>
                  <a:lnTo>
                    <a:pt x="39028" y="100908"/>
                  </a:lnTo>
                  <a:lnTo>
                    <a:pt x="43805" y="93556"/>
                  </a:lnTo>
                  <a:lnTo>
                    <a:pt x="45926" y="85878"/>
                  </a:lnTo>
                  <a:lnTo>
                    <a:pt x="47816" y="83302"/>
                  </a:lnTo>
                  <a:lnTo>
                    <a:pt x="50399" y="81584"/>
                  </a:lnTo>
                  <a:lnTo>
                    <a:pt x="53442" y="80439"/>
                  </a:lnTo>
                  <a:lnTo>
                    <a:pt x="55473" y="77029"/>
                  </a:lnTo>
                  <a:lnTo>
                    <a:pt x="71552" y="23919"/>
                  </a:lnTo>
                  <a:lnTo>
                    <a:pt x="81530" y="9238"/>
                  </a:lnTo>
                  <a:lnTo>
                    <a:pt x="86066" y="7834"/>
                  </a:lnTo>
                  <a:lnTo>
                    <a:pt x="89127" y="7460"/>
                  </a:lnTo>
                  <a:lnTo>
                    <a:pt x="91168" y="5887"/>
                  </a:lnTo>
                  <a:lnTo>
                    <a:pt x="93435" y="612"/>
                  </a:lnTo>
                  <a:lnTo>
                    <a:pt x="95364" y="0"/>
                  </a:lnTo>
                  <a:lnTo>
                    <a:pt x="97973" y="914"/>
                  </a:lnTo>
                  <a:lnTo>
                    <a:pt x="135097" y="34669"/>
                  </a:lnTo>
                  <a:lnTo>
                    <a:pt x="154802" y="89686"/>
                  </a:lnTo>
                  <a:lnTo>
                    <a:pt x="178596" y="148508"/>
                  </a:lnTo>
                  <a:lnTo>
                    <a:pt x="202408" y="1972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6" name="SMARTInkShape-1276"/>
            <p:cNvSpPr/>
            <p:nvPr/>
          </p:nvSpPr>
          <p:spPr>
            <a:xfrm>
              <a:off x="11001389" y="3500452"/>
              <a:ext cx="130956" cy="178580"/>
            </a:xfrm>
            <a:custGeom>
              <a:avLst/>
              <a:gdLst/>
              <a:ahLst/>
              <a:cxnLst/>
              <a:rect l="0" t="0" r="0" b="0"/>
              <a:pathLst>
                <a:path w="130956" h="178580">
                  <a:moveTo>
                    <a:pt x="23800" y="11892"/>
                  </a:moveTo>
                  <a:lnTo>
                    <a:pt x="1786" y="33904"/>
                  </a:lnTo>
                  <a:lnTo>
                    <a:pt x="519" y="41491"/>
                  </a:lnTo>
                  <a:lnTo>
                    <a:pt x="0" y="81760"/>
                  </a:lnTo>
                  <a:lnTo>
                    <a:pt x="2642" y="87574"/>
                  </a:lnTo>
                  <a:lnTo>
                    <a:pt x="26810" y="110624"/>
                  </a:lnTo>
                  <a:lnTo>
                    <a:pt x="35280" y="115304"/>
                  </a:lnTo>
                  <a:lnTo>
                    <a:pt x="47310" y="118555"/>
                  </a:lnTo>
                  <a:lnTo>
                    <a:pt x="63970" y="118983"/>
                  </a:lnTo>
                  <a:lnTo>
                    <a:pt x="66454" y="117682"/>
                  </a:lnTo>
                  <a:lnTo>
                    <a:pt x="68111" y="115491"/>
                  </a:lnTo>
                  <a:lnTo>
                    <a:pt x="69216" y="112708"/>
                  </a:lnTo>
                  <a:lnTo>
                    <a:pt x="71275" y="110852"/>
                  </a:lnTo>
                  <a:lnTo>
                    <a:pt x="77090" y="108791"/>
                  </a:lnTo>
                  <a:lnTo>
                    <a:pt x="79170" y="105595"/>
                  </a:lnTo>
                  <a:lnTo>
                    <a:pt x="84288" y="77450"/>
                  </a:lnTo>
                  <a:lnTo>
                    <a:pt x="86615" y="75441"/>
                  </a:lnTo>
                  <a:lnTo>
                    <a:pt x="89489" y="74102"/>
                  </a:lnTo>
                  <a:lnTo>
                    <a:pt x="90081" y="70563"/>
                  </a:lnTo>
                  <a:lnTo>
                    <a:pt x="87212" y="59576"/>
                  </a:lnTo>
                  <a:lnTo>
                    <a:pt x="78160" y="44835"/>
                  </a:lnTo>
                  <a:lnTo>
                    <a:pt x="41979" y="6277"/>
                  </a:lnTo>
                  <a:lnTo>
                    <a:pt x="34967" y="2782"/>
                  </a:lnTo>
                  <a:lnTo>
                    <a:pt x="12440" y="0"/>
                  </a:lnTo>
                  <a:lnTo>
                    <a:pt x="11892" y="35704"/>
                  </a:lnTo>
                  <a:lnTo>
                    <a:pt x="29973" y="35704"/>
                  </a:lnTo>
                  <a:lnTo>
                    <a:pt x="31884" y="37027"/>
                  </a:lnTo>
                  <a:lnTo>
                    <a:pt x="33158" y="39232"/>
                  </a:lnTo>
                  <a:lnTo>
                    <a:pt x="34006" y="42025"/>
                  </a:lnTo>
                  <a:lnTo>
                    <a:pt x="35894" y="43887"/>
                  </a:lnTo>
                  <a:lnTo>
                    <a:pt x="45805" y="47120"/>
                  </a:lnTo>
                  <a:lnTo>
                    <a:pt x="40395" y="47514"/>
                  </a:lnTo>
                  <a:lnTo>
                    <a:pt x="59372" y="47611"/>
                  </a:lnTo>
                  <a:lnTo>
                    <a:pt x="47623" y="47611"/>
                  </a:lnTo>
                  <a:lnTo>
                    <a:pt x="59372" y="47611"/>
                  </a:lnTo>
                  <a:lnTo>
                    <a:pt x="47755" y="47611"/>
                  </a:lnTo>
                  <a:lnTo>
                    <a:pt x="41334" y="60252"/>
                  </a:lnTo>
                  <a:lnTo>
                    <a:pt x="38134" y="63975"/>
                  </a:lnTo>
                  <a:lnTo>
                    <a:pt x="28634" y="70539"/>
                  </a:lnTo>
                  <a:lnTo>
                    <a:pt x="25947" y="76763"/>
                  </a:lnTo>
                  <a:lnTo>
                    <a:pt x="22899" y="91538"/>
                  </a:lnTo>
                  <a:lnTo>
                    <a:pt x="15742" y="103253"/>
                  </a:lnTo>
                  <a:lnTo>
                    <a:pt x="12652" y="119064"/>
                  </a:lnTo>
                  <a:lnTo>
                    <a:pt x="12043" y="134926"/>
                  </a:lnTo>
                  <a:lnTo>
                    <a:pt x="13314" y="137571"/>
                  </a:lnTo>
                  <a:lnTo>
                    <a:pt x="15486" y="139334"/>
                  </a:lnTo>
                  <a:lnTo>
                    <a:pt x="21428" y="142616"/>
                  </a:lnTo>
                  <a:lnTo>
                    <a:pt x="46204" y="159226"/>
                  </a:lnTo>
                  <a:lnTo>
                    <a:pt x="104894" y="176731"/>
                  </a:lnTo>
                  <a:lnTo>
                    <a:pt x="130955" y="178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7" name="SMARTInkShape-1277"/>
            <p:cNvSpPr/>
            <p:nvPr/>
          </p:nvSpPr>
          <p:spPr>
            <a:xfrm>
              <a:off x="10810875" y="3476625"/>
              <a:ext cx="95251" cy="166689"/>
            </a:xfrm>
            <a:custGeom>
              <a:avLst/>
              <a:gdLst/>
              <a:ahLst/>
              <a:cxnLst/>
              <a:rect l="0" t="0" r="0" b="0"/>
              <a:pathLst>
                <a:path w="95251" h="166689">
                  <a:moveTo>
                    <a:pt x="95250" y="0"/>
                  </a:moveTo>
                  <a:lnTo>
                    <a:pt x="72357" y="0"/>
                  </a:lnTo>
                  <a:lnTo>
                    <a:pt x="66759" y="2646"/>
                  </a:lnTo>
                  <a:lnTo>
                    <a:pt x="57012" y="12641"/>
                  </a:lnTo>
                  <a:lnTo>
                    <a:pt x="51797" y="22375"/>
                  </a:lnTo>
                  <a:lnTo>
                    <a:pt x="48861" y="38820"/>
                  </a:lnTo>
                  <a:lnTo>
                    <a:pt x="48450" y="45724"/>
                  </a:lnTo>
                  <a:lnTo>
                    <a:pt x="51519" y="56923"/>
                  </a:lnTo>
                  <a:lnTo>
                    <a:pt x="55970" y="66309"/>
                  </a:lnTo>
                  <a:lnTo>
                    <a:pt x="70906" y="122527"/>
                  </a:lnTo>
                  <a:lnTo>
                    <a:pt x="71281" y="134788"/>
                  </a:lnTo>
                  <a:lnTo>
                    <a:pt x="67840" y="142809"/>
                  </a:lnTo>
                  <a:lnTo>
                    <a:pt x="54851" y="158737"/>
                  </a:lnTo>
                  <a:lnTo>
                    <a:pt x="43782" y="163154"/>
                  </a:lnTo>
                  <a:lnTo>
                    <a:pt x="0" y="1666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8" name="SMARTInkShape-1278"/>
            <p:cNvSpPr/>
            <p:nvPr/>
          </p:nvSpPr>
          <p:spPr>
            <a:xfrm>
              <a:off x="10263189" y="3512538"/>
              <a:ext cx="273843" cy="140671"/>
            </a:xfrm>
            <a:custGeom>
              <a:avLst/>
              <a:gdLst/>
              <a:ahLst/>
              <a:cxnLst/>
              <a:rect l="0" t="0" r="0" b="0"/>
              <a:pathLst>
                <a:path w="273843" h="140671">
                  <a:moveTo>
                    <a:pt x="0" y="35525"/>
                  </a:moveTo>
                  <a:lnTo>
                    <a:pt x="12641" y="35525"/>
                  </a:lnTo>
                  <a:lnTo>
                    <a:pt x="22374" y="39053"/>
                  </a:lnTo>
                  <a:lnTo>
                    <a:pt x="26822" y="41845"/>
                  </a:lnTo>
                  <a:lnTo>
                    <a:pt x="45723" y="45776"/>
                  </a:lnTo>
                  <a:lnTo>
                    <a:pt x="83615" y="50741"/>
                  </a:lnTo>
                  <a:lnTo>
                    <a:pt x="100661" y="55516"/>
                  </a:lnTo>
                  <a:lnTo>
                    <a:pt x="129924" y="56882"/>
                  </a:lnTo>
                  <a:lnTo>
                    <a:pt x="142852" y="52513"/>
                  </a:lnTo>
                  <a:lnTo>
                    <a:pt x="166159" y="35149"/>
                  </a:lnTo>
                  <a:lnTo>
                    <a:pt x="176138" y="25896"/>
                  </a:lnTo>
                  <a:lnTo>
                    <a:pt x="177501" y="21103"/>
                  </a:lnTo>
                  <a:lnTo>
                    <a:pt x="178377" y="7246"/>
                  </a:lnTo>
                  <a:lnTo>
                    <a:pt x="177126" y="4766"/>
                  </a:lnTo>
                  <a:lnTo>
                    <a:pt x="174968" y="3113"/>
                  </a:lnTo>
                  <a:lnTo>
                    <a:pt x="168322" y="459"/>
                  </a:lnTo>
                  <a:lnTo>
                    <a:pt x="160851" y="0"/>
                  </a:lnTo>
                  <a:lnTo>
                    <a:pt x="143937" y="6184"/>
                  </a:lnTo>
                  <a:lnTo>
                    <a:pt x="139615" y="9349"/>
                  </a:lnTo>
                  <a:lnTo>
                    <a:pt x="123543" y="31697"/>
                  </a:lnTo>
                  <a:lnTo>
                    <a:pt x="121054" y="39556"/>
                  </a:lnTo>
                  <a:lnTo>
                    <a:pt x="121712" y="43504"/>
                  </a:lnTo>
                  <a:lnTo>
                    <a:pt x="143261" y="80669"/>
                  </a:lnTo>
                  <a:lnTo>
                    <a:pt x="152307" y="89985"/>
                  </a:lnTo>
                  <a:lnTo>
                    <a:pt x="170951" y="103989"/>
                  </a:lnTo>
                  <a:lnTo>
                    <a:pt x="186764" y="121662"/>
                  </a:lnTo>
                  <a:lnTo>
                    <a:pt x="234842" y="139665"/>
                  </a:lnTo>
                  <a:lnTo>
                    <a:pt x="239905" y="140670"/>
                  </a:lnTo>
                  <a:lnTo>
                    <a:pt x="273842" y="130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9" name="SMARTInkShape-1279"/>
            <p:cNvSpPr/>
            <p:nvPr/>
          </p:nvSpPr>
          <p:spPr>
            <a:xfrm>
              <a:off x="10589704" y="3500971"/>
              <a:ext cx="136151" cy="284361"/>
            </a:xfrm>
            <a:custGeom>
              <a:avLst/>
              <a:gdLst/>
              <a:ahLst/>
              <a:cxnLst/>
              <a:rect l="0" t="0" r="0" b="0"/>
              <a:pathLst>
                <a:path w="136151" h="284361">
                  <a:moveTo>
                    <a:pt x="6860" y="23279"/>
                  </a:moveTo>
                  <a:lnTo>
                    <a:pt x="6860" y="13028"/>
                  </a:lnTo>
                  <a:lnTo>
                    <a:pt x="538" y="5542"/>
                  </a:lnTo>
                  <a:lnTo>
                    <a:pt x="0" y="3517"/>
                  </a:lnTo>
                  <a:lnTo>
                    <a:pt x="964" y="2167"/>
                  </a:lnTo>
                  <a:lnTo>
                    <a:pt x="5694" y="0"/>
                  </a:lnTo>
                  <a:lnTo>
                    <a:pt x="6341" y="3231"/>
                  </a:lnTo>
                  <a:lnTo>
                    <a:pt x="8162" y="43489"/>
                  </a:lnTo>
                  <a:lnTo>
                    <a:pt x="16279" y="75288"/>
                  </a:lnTo>
                  <a:lnTo>
                    <a:pt x="21557" y="104394"/>
                  </a:lnTo>
                  <a:lnTo>
                    <a:pt x="27970" y="129775"/>
                  </a:lnTo>
                  <a:lnTo>
                    <a:pt x="33961" y="181530"/>
                  </a:lnTo>
                  <a:lnTo>
                    <a:pt x="40875" y="232691"/>
                  </a:lnTo>
                  <a:lnTo>
                    <a:pt x="45348" y="252171"/>
                  </a:lnTo>
                  <a:lnTo>
                    <a:pt x="51777" y="270574"/>
                  </a:lnTo>
                  <a:lnTo>
                    <a:pt x="54325" y="284360"/>
                  </a:lnTo>
                  <a:lnTo>
                    <a:pt x="54471" y="268569"/>
                  </a:lnTo>
                  <a:lnTo>
                    <a:pt x="50950" y="261061"/>
                  </a:lnTo>
                  <a:lnTo>
                    <a:pt x="48158" y="257206"/>
                  </a:lnTo>
                  <a:lnTo>
                    <a:pt x="34722" y="198504"/>
                  </a:lnTo>
                  <a:lnTo>
                    <a:pt x="27943" y="147948"/>
                  </a:lnTo>
                  <a:lnTo>
                    <a:pt x="24884" y="138141"/>
                  </a:lnTo>
                  <a:lnTo>
                    <a:pt x="25012" y="120190"/>
                  </a:lnTo>
                  <a:lnTo>
                    <a:pt x="30339" y="63064"/>
                  </a:lnTo>
                  <a:lnTo>
                    <a:pt x="34051" y="50663"/>
                  </a:lnTo>
                  <a:lnTo>
                    <a:pt x="36894" y="45504"/>
                  </a:lnTo>
                  <a:lnTo>
                    <a:pt x="40111" y="42064"/>
                  </a:lnTo>
                  <a:lnTo>
                    <a:pt x="62553" y="27607"/>
                  </a:lnTo>
                  <a:lnTo>
                    <a:pt x="74366" y="24561"/>
                  </a:lnTo>
                  <a:lnTo>
                    <a:pt x="82282" y="23849"/>
                  </a:lnTo>
                  <a:lnTo>
                    <a:pt x="90210" y="27060"/>
                  </a:lnTo>
                  <a:lnTo>
                    <a:pt x="125090" y="51803"/>
                  </a:lnTo>
                  <a:lnTo>
                    <a:pt x="132166" y="61533"/>
                  </a:lnTo>
                  <a:lnTo>
                    <a:pt x="136150" y="80769"/>
                  </a:lnTo>
                  <a:lnTo>
                    <a:pt x="133555" y="92045"/>
                  </a:lnTo>
                  <a:lnTo>
                    <a:pt x="129314" y="101466"/>
                  </a:lnTo>
                  <a:lnTo>
                    <a:pt x="127429" y="110064"/>
                  </a:lnTo>
                  <a:lnTo>
                    <a:pt x="119535" y="118295"/>
                  </a:lnTo>
                  <a:lnTo>
                    <a:pt x="81158" y="148947"/>
                  </a:lnTo>
                  <a:lnTo>
                    <a:pt x="42577" y="1542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0" name="SMARTInkShape-1280"/>
            <p:cNvSpPr/>
            <p:nvPr/>
          </p:nvSpPr>
          <p:spPr>
            <a:xfrm>
              <a:off x="10156031" y="3405188"/>
              <a:ext cx="95251" cy="223660"/>
            </a:xfrm>
            <a:custGeom>
              <a:avLst/>
              <a:gdLst/>
              <a:ahLst/>
              <a:cxnLst/>
              <a:rect l="0" t="0" r="0" b="0"/>
              <a:pathLst>
                <a:path w="95251" h="223660">
                  <a:moveTo>
                    <a:pt x="95250" y="0"/>
                  </a:moveTo>
                  <a:lnTo>
                    <a:pt x="88930" y="6320"/>
                  </a:lnTo>
                  <a:lnTo>
                    <a:pt x="85826" y="16479"/>
                  </a:lnTo>
                  <a:lnTo>
                    <a:pt x="83440" y="68725"/>
                  </a:lnTo>
                  <a:lnTo>
                    <a:pt x="83352" y="122270"/>
                  </a:lnTo>
                  <a:lnTo>
                    <a:pt x="84671" y="146618"/>
                  </a:lnTo>
                  <a:lnTo>
                    <a:pt x="93596" y="186501"/>
                  </a:lnTo>
                  <a:lnTo>
                    <a:pt x="90987" y="198865"/>
                  </a:lnTo>
                  <a:lnTo>
                    <a:pt x="82081" y="213262"/>
                  </a:lnTo>
                  <a:lnTo>
                    <a:pt x="74845" y="220460"/>
                  </a:lnTo>
                  <a:lnTo>
                    <a:pt x="67218" y="223659"/>
                  </a:lnTo>
                  <a:lnTo>
                    <a:pt x="23132" y="215743"/>
                  </a:lnTo>
                  <a:lnTo>
                    <a:pt x="0" y="2024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1" name="SMARTInkShape-1281"/>
            <p:cNvSpPr/>
            <p:nvPr/>
          </p:nvSpPr>
          <p:spPr>
            <a:xfrm>
              <a:off x="10072689" y="3369469"/>
              <a:ext cx="190501" cy="11907"/>
            </a:xfrm>
            <a:custGeom>
              <a:avLst/>
              <a:gdLst/>
              <a:ahLst/>
              <a:cxnLst/>
              <a:rect l="0" t="0" r="0" b="0"/>
              <a:pathLst>
                <a:path w="190501" h="11907">
                  <a:moveTo>
                    <a:pt x="0" y="0"/>
                  </a:moveTo>
                  <a:lnTo>
                    <a:pt x="55974" y="0"/>
                  </a:lnTo>
                  <a:lnTo>
                    <a:pt x="109543" y="0"/>
                  </a:lnTo>
                  <a:lnTo>
                    <a:pt x="190500"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2" name="SMARTInkShape-1282"/>
            <p:cNvSpPr/>
            <p:nvPr/>
          </p:nvSpPr>
          <p:spPr>
            <a:xfrm>
              <a:off x="9679781" y="3501130"/>
              <a:ext cx="83345" cy="130277"/>
            </a:xfrm>
            <a:custGeom>
              <a:avLst/>
              <a:gdLst/>
              <a:ahLst/>
              <a:cxnLst/>
              <a:rect l="0" t="0" r="0" b="0"/>
              <a:pathLst>
                <a:path w="83345" h="130277">
                  <a:moveTo>
                    <a:pt x="0" y="58839"/>
                  </a:moveTo>
                  <a:lnTo>
                    <a:pt x="17737" y="58839"/>
                  </a:lnTo>
                  <a:lnTo>
                    <a:pt x="24640" y="55311"/>
                  </a:lnTo>
                  <a:lnTo>
                    <a:pt x="32118" y="50656"/>
                  </a:lnTo>
                  <a:lnTo>
                    <a:pt x="43766" y="46713"/>
                  </a:lnTo>
                  <a:lnTo>
                    <a:pt x="63514" y="30506"/>
                  </a:lnTo>
                  <a:lnTo>
                    <a:pt x="67915" y="22875"/>
                  </a:lnTo>
                  <a:lnTo>
                    <a:pt x="69091" y="18988"/>
                  </a:lnTo>
                  <a:lnTo>
                    <a:pt x="68550" y="15074"/>
                  </a:lnTo>
                  <a:lnTo>
                    <a:pt x="64421" y="7197"/>
                  </a:lnTo>
                  <a:lnTo>
                    <a:pt x="61469" y="4567"/>
                  </a:lnTo>
                  <a:lnTo>
                    <a:pt x="54660" y="1645"/>
                  </a:lnTo>
                  <a:lnTo>
                    <a:pt x="43389" y="0"/>
                  </a:lnTo>
                  <a:lnTo>
                    <a:pt x="35600" y="3143"/>
                  </a:lnTo>
                  <a:lnTo>
                    <a:pt x="31671" y="5833"/>
                  </a:lnTo>
                  <a:lnTo>
                    <a:pt x="29051" y="8950"/>
                  </a:lnTo>
                  <a:lnTo>
                    <a:pt x="26141" y="15940"/>
                  </a:lnTo>
                  <a:lnTo>
                    <a:pt x="24017" y="39062"/>
                  </a:lnTo>
                  <a:lnTo>
                    <a:pt x="35951" y="77583"/>
                  </a:lnTo>
                  <a:lnTo>
                    <a:pt x="52147" y="98382"/>
                  </a:lnTo>
                  <a:lnTo>
                    <a:pt x="83344" y="1302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3" name="SMARTInkShape-1283"/>
            <p:cNvSpPr/>
            <p:nvPr/>
          </p:nvSpPr>
          <p:spPr>
            <a:xfrm>
              <a:off x="9706049" y="2928938"/>
              <a:ext cx="21358" cy="214313"/>
            </a:xfrm>
            <a:custGeom>
              <a:avLst/>
              <a:gdLst/>
              <a:ahLst/>
              <a:cxnLst/>
              <a:rect l="0" t="0" r="0" b="0"/>
              <a:pathLst>
                <a:path w="21358" h="214313">
                  <a:moveTo>
                    <a:pt x="21357" y="0"/>
                  </a:moveTo>
                  <a:lnTo>
                    <a:pt x="21357" y="6320"/>
                  </a:lnTo>
                  <a:lnTo>
                    <a:pt x="17830" y="12951"/>
                  </a:lnTo>
                  <a:lnTo>
                    <a:pt x="15037" y="16571"/>
                  </a:lnTo>
                  <a:lnTo>
                    <a:pt x="11933" y="27649"/>
                  </a:lnTo>
                  <a:lnTo>
                    <a:pt x="6141" y="81198"/>
                  </a:lnTo>
                  <a:lnTo>
                    <a:pt x="92" y="110048"/>
                  </a:lnTo>
                  <a:lnTo>
                    <a:pt x="0" y="130931"/>
                  </a:lnTo>
                  <a:lnTo>
                    <a:pt x="8447" y="189070"/>
                  </a:lnTo>
                  <a:lnTo>
                    <a:pt x="9451"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4" name="SMARTInkShape-1284"/>
            <p:cNvSpPr/>
            <p:nvPr/>
          </p:nvSpPr>
          <p:spPr>
            <a:xfrm>
              <a:off x="9513094" y="3036094"/>
              <a:ext cx="11907" cy="166688"/>
            </a:xfrm>
            <a:custGeom>
              <a:avLst/>
              <a:gdLst/>
              <a:ahLst/>
              <a:cxnLst/>
              <a:rect l="0" t="0" r="0" b="0"/>
              <a:pathLst>
                <a:path w="11907" h="166688">
                  <a:moveTo>
                    <a:pt x="0" y="0"/>
                  </a:moveTo>
                  <a:lnTo>
                    <a:pt x="0" y="56320"/>
                  </a:lnTo>
                  <a:lnTo>
                    <a:pt x="0" y="111169"/>
                  </a:lnTo>
                  <a:lnTo>
                    <a:pt x="1323" y="134950"/>
                  </a:lnTo>
                  <a:lnTo>
                    <a:pt x="11906" y="166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5" name="SMARTInkShape-1285"/>
            <p:cNvSpPr/>
            <p:nvPr/>
          </p:nvSpPr>
          <p:spPr>
            <a:xfrm>
              <a:off x="9679781" y="3036094"/>
              <a:ext cx="95251" cy="23813"/>
            </a:xfrm>
            <a:custGeom>
              <a:avLst/>
              <a:gdLst/>
              <a:ahLst/>
              <a:cxnLst/>
              <a:rect l="0" t="0" r="0" b="0"/>
              <a:pathLst>
                <a:path w="95251" h="23813">
                  <a:moveTo>
                    <a:pt x="0" y="0"/>
                  </a:moveTo>
                  <a:lnTo>
                    <a:pt x="23731" y="1323"/>
                  </a:lnTo>
                  <a:lnTo>
                    <a:pt x="80414" y="18985"/>
                  </a:lnTo>
                  <a:lnTo>
                    <a:pt x="9525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6" name="SMARTInkShape-1286"/>
            <p:cNvSpPr/>
            <p:nvPr/>
          </p:nvSpPr>
          <p:spPr>
            <a:xfrm>
              <a:off x="9848974" y="2929852"/>
              <a:ext cx="768842" cy="225084"/>
            </a:xfrm>
            <a:custGeom>
              <a:avLst/>
              <a:gdLst/>
              <a:ahLst/>
              <a:cxnLst/>
              <a:rect l="0" t="0" r="0" b="0"/>
              <a:pathLst>
                <a:path w="768842" h="225084">
                  <a:moveTo>
                    <a:pt x="92745" y="106242"/>
                  </a:moveTo>
                  <a:lnTo>
                    <a:pt x="82493" y="106242"/>
                  </a:lnTo>
                  <a:lnTo>
                    <a:pt x="63478" y="115747"/>
                  </a:lnTo>
                  <a:lnTo>
                    <a:pt x="5952" y="157854"/>
                  </a:lnTo>
                  <a:lnTo>
                    <a:pt x="1253" y="169309"/>
                  </a:lnTo>
                  <a:lnTo>
                    <a:pt x="0" y="176068"/>
                  </a:lnTo>
                  <a:lnTo>
                    <a:pt x="2136" y="187105"/>
                  </a:lnTo>
                  <a:lnTo>
                    <a:pt x="6172" y="196421"/>
                  </a:lnTo>
                  <a:lnTo>
                    <a:pt x="7966" y="204971"/>
                  </a:lnTo>
                  <a:lnTo>
                    <a:pt x="15819" y="213180"/>
                  </a:lnTo>
                  <a:lnTo>
                    <a:pt x="21617" y="217222"/>
                  </a:lnTo>
                  <a:lnTo>
                    <a:pt x="48740" y="222909"/>
                  </a:lnTo>
                  <a:lnTo>
                    <a:pt x="69269" y="224595"/>
                  </a:lnTo>
                  <a:lnTo>
                    <a:pt x="90052" y="218774"/>
                  </a:lnTo>
                  <a:lnTo>
                    <a:pt x="125104" y="201154"/>
                  </a:lnTo>
                  <a:lnTo>
                    <a:pt x="156048" y="172098"/>
                  </a:lnTo>
                  <a:lnTo>
                    <a:pt x="166300" y="157119"/>
                  </a:lnTo>
                  <a:lnTo>
                    <a:pt x="181550" y="99896"/>
                  </a:lnTo>
                  <a:lnTo>
                    <a:pt x="187618" y="44158"/>
                  </a:lnTo>
                  <a:lnTo>
                    <a:pt x="187945" y="13318"/>
                  </a:lnTo>
                  <a:lnTo>
                    <a:pt x="186639" y="9897"/>
                  </a:lnTo>
                  <a:lnTo>
                    <a:pt x="184445" y="8939"/>
                  </a:lnTo>
                  <a:lnTo>
                    <a:pt x="177741" y="10586"/>
                  </a:lnTo>
                  <a:lnTo>
                    <a:pt x="176822" y="14340"/>
                  </a:lnTo>
                  <a:lnTo>
                    <a:pt x="176132" y="55541"/>
                  </a:lnTo>
                  <a:lnTo>
                    <a:pt x="186344" y="108672"/>
                  </a:lnTo>
                  <a:lnTo>
                    <a:pt x="187931" y="164513"/>
                  </a:lnTo>
                  <a:lnTo>
                    <a:pt x="187951" y="168901"/>
                  </a:lnTo>
                  <a:lnTo>
                    <a:pt x="191504" y="177306"/>
                  </a:lnTo>
                  <a:lnTo>
                    <a:pt x="196169" y="185451"/>
                  </a:lnTo>
                  <a:lnTo>
                    <a:pt x="198242" y="193480"/>
                  </a:lnTo>
                  <a:lnTo>
                    <a:pt x="200118" y="196151"/>
                  </a:lnTo>
                  <a:lnTo>
                    <a:pt x="202693" y="197931"/>
                  </a:lnTo>
                  <a:lnTo>
                    <a:pt x="205730" y="199118"/>
                  </a:lnTo>
                  <a:lnTo>
                    <a:pt x="209079" y="198587"/>
                  </a:lnTo>
                  <a:lnTo>
                    <a:pt x="221436" y="192841"/>
                  </a:lnTo>
                  <a:lnTo>
                    <a:pt x="234166" y="191032"/>
                  </a:lnTo>
                  <a:lnTo>
                    <a:pt x="248645" y="179645"/>
                  </a:lnTo>
                  <a:lnTo>
                    <a:pt x="276532" y="147756"/>
                  </a:lnTo>
                  <a:lnTo>
                    <a:pt x="282578" y="135887"/>
                  </a:lnTo>
                  <a:lnTo>
                    <a:pt x="288682" y="132647"/>
                  </a:lnTo>
                  <a:lnTo>
                    <a:pt x="299554" y="130822"/>
                  </a:lnTo>
                  <a:lnTo>
                    <a:pt x="302055" y="131889"/>
                  </a:lnTo>
                  <a:lnTo>
                    <a:pt x="303724" y="133923"/>
                  </a:lnTo>
                  <a:lnTo>
                    <a:pt x="306898" y="139711"/>
                  </a:lnTo>
                  <a:lnTo>
                    <a:pt x="334987" y="180060"/>
                  </a:lnTo>
                  <a:lnTo>
                    <a:pt x="346370" y="185352"/>
                  </a:lnTo>
                  <a:lnTo>
                    <a:pt x="381977" y="189337"/>
                  </a:lnTo>
                  <a:lnTo>
                    <a:pt x="390185" y="185947"/>
                  </a:lnTo>
                  <a:lnTo>
                    <a:pt x="406234" y="172992"/>
                  </a:lnTo>
                  <a:lnTo>
                    <a:pt x="410667" y="165454"/>
                  </a:lnTo>
                  <a:lnTo>
                    <a:pt x="413513" y="149835"/>
                  </a:lnTo>
                  <a:lnTo>
                    <a:pt x="414007" y="137973"/>
                  </a:lnTo>
                  <a:lnTo>
                    <a:pt x="410594" y="130046"/>
                  </a:lnTo>
                  <a:lnTo>
                    <a:pt x="403944" y="120498"/>
                  </a:lnTo>
                  <a:lnTo>
                    <a:pt x="402076" y="121038"/>
                  </a:lnTo>
                  <a:lnTo>
                    <a:pt x="393125" y="126795"/>
                  </a:lnTo>
                  <a:lnTo>
                    <a:pt x="385879" y="128606"/>
                  </a:lnTo>
                  <a:lnTo>
                    <a:pt x="378250" y="139994"/>
                  </a:lnTo>
                  <a:lnTo>
                    <a:pt x="374362" y="148587"/>
                  </a:lnTo>
                  <a:lnTo>
                    <a:pt x="373094" y="155638"/>
                  </a:lnTo>
                  <a:lnTo>
                    <a:pt x="379169" y="193258"/>
                  </a:lnTo>
                  <a:lnTo>
                    <a:pt x="384527" y="203565"/>
                  </a:lnTo>
                  <a:lnTo>
                    <a:pt x="401301" y="216805"/>
                  </a:lnTo>
                  <a:lnTo>
                    <a:pt x="423029" y="222786"/>
                  </a:lnTo>
                  <a:lnTo>
                    <a:pt x="469854" y="225083"/>
                  </a:lnTo>
                  <a:lnTo>
                    <a:pt x="501541" y="215755"/>
                  </a:lnTo>
                  <a:lnTo>
                    <a:pt x="541217" y="197311"/>
                  </a:lnTo>
                  <a:lnTo>
                    <a:pt x="553562" y="185963"/>
                  </a:lnTo>
                  <a:lnTo>
                    <a:pt x="593544" y="131059"/>
                  </a:lnTo>
                  <a:lnTo>
                    <a:pt x="618381" y="79394"/>
                  </a:lnTo>
                  <a:lnTo>
                    <a:pt x="626523" y="43710"/>
                  </a:lnTo>
                  <a:lnTo>
                    <a:pt x="628262" y="9502"/>
                  </a:lnTo>
                  <a:lnTo>
                    <a:pt x="627027" y="6030"/>
                  </a:lnTo>
                  <a:lnTo>
                    <a:pt x="624881" y="3715"/>
                  </a:lnTo>
                  <a:lnTo>
                    <a:pt x="618251" y="0"/>
                  </a:lnTo>
                  <a:lnTo>
                    <a:pt x="610783" y="5677"/>
                  </a:lnTo>
                  <a:lnTo>
                    <a:pt x="564747" y="53616"/>
                  </a:lnTo>
                  <a:lnTo>
                    <a:pt x="551568" y="83152"/>
                  </a:lnTo>
                  <a:lnTo>
                    <a:pt x="538883" y="136384"/>
                  </a:lnTo>
                  <a:lnTo>
                    <a:pt x="544051" y="172793"/>
                  </a:lnTo>
                  <a:lnTo>
                    <a:pt x="553961" y="193723"/>
                  </a:lnTo>
                  <a:lnTo>
                    <a:pt x="561431" y="203772"/>
                  </a:lnTo>
                  <a:lnTo>
                    <a:pt x="579396" y="216866"/>
                  </a:lnTo>
                  <a:lnTo>
                    <a:pt x="586512" y="218356"/>
                  </a:lnTo>
                  <a:lnTo>
                    <a:pt x="640821" y="212685"/>
                  </a:lnTo>
                  <a:lnTo>
                    <a:pt x="658685" y="207348"/>
                  </a:lnTo>
                  <a:lnTo>
                    <a:pt x="683617" y="190586"/>
                  </a:lnTo>
                  <a:lnTo>
                    <a:pt x="731672" y="135417"/>
                  </a:lnTo>
                  <a:lnTo>
                    <a:pt x="749193" y="110624"/>
                  </a:lnTo>
                  <a:lnTo>
                    <a:pt x="765642" y="62177"/>
                  </a:lnTo>
                  <a:lnTo>
                    <a:pt x="768841" y="42119"/>
                  </a:lnTo>
                  <a:lnTo>
                    <a:pt x="766736" y="27913"/>
                  </a:lnTo>
                  <a:lnTo>
                    <a:pt x="764322" y="22272"/>
                  </a:lnTo>
                  <a:lnTo>
                    <a:pt x="761390" y="18512"/>
                  </a:lnTo>
                  <a:lnTo>
                    <a:pt x="754604" y="14334"/>
                  </a:lnTo>
                  <a:lnTo>
                    <a:pt x="750943" y="14543"/>
                  </a:lnTo>
                  <a:lnTo>
                    <a:pt x="725312" y="27857"/>
                  </a:lnTo>
                  <a:lnTo>
                    <a:pt x="714318" y="38772"/>
                  </a:lnTo>
                  <a:lnTo>
                    <a:pt x="684232" y="90599"/>
                  </a:lnTo>
                  <a:lnTo>
                    <a:pt x="677748" y="131668"/>
                  </a:lnTo>
                  <a:lnTo>
                    <a:pt x="676151" y="1895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7" name="SMARTInkShape-1287"/>
            <p:cNvSpPr/>
            <p:nvPr/>
          </p:nvSpPr>
          <p:spPr>
            <a:xfrm>
              <a:off x="7715250" y="3440906"/>
              <a:ext cx="11907" cy="1"/>
            </a:xfrm>
            <a:custGeom>
              <a:avLst/>
              <a:gdLst/>
              <a:ahLst/>
              <a:cxnLst/>
              <a:rect l="0" t="0" r="0" b="0"/>
              <a:pathLst>
                <a:path w="11907" h="1">
                  <a:moveTo>
                    <a:pt x="11906"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8" name="SMARTInkShape-1288"/>
            <p:cNvSpPr/>
            <p:nvPr/>
          </p:nvSpPr>
          <p:spPr>
            <a:xfrm>
              <a:off x="7918411" y="3417094"/>
              <a:ext cx="392153" cy="226220"/>
            </a:xfrm>
            <a:custGeom>
              <a:avLst/>
              <a:gdLst/>
              <a:ahLst/>
              <a:cxnLst/>
              <a:rect l="0" t="0" r="0" b="0"/>
              <a:pathLst>
                <a:path w="392153" h="226220">
                  <a:moveTo>
                    <a:pt x="106402" y="0"/>
                  </a:moveTo>
                  <a:lnTo>
                    <a:pt x="100081" y="0"/>
                  </a:lnTo>
                  <a:lnTo>
                    <a:pt x="98219" y="1323"/>
                  </a:lnTo>
                  <a:lnTo>
                    <a:pt x="96977" y="3528"/>
                  </a:lnTo>
                  <a:lnTo>
                    <a:pt x="96150" y="6320"/>
                  </a:lnTo>
                  <a:lnTo>
                    <a:pt x="88175" y="12951"/>
                  </a:lnTo>
                  <a:lnTo>
                    <a:pt x="38562" y="46069"/>
                  </a:lnTo>
                  <a:lnTo>
                    <a:pt x="21331" y="68184"/>
                  </a:lnTo>
                  <a:lnTo>
                    <a:pt x="4980" y="107542"/>
                  </a:lnTo>
                  <a:lnTo>
                    <a:pt x="0" y="144020"/>
                  </a:lnTo>
                  <a:lnTo>
                    <a:pt x="5790" y="164234"/>
                  </a:lnTo>
                  <a:lnTo>
                    <a:pt x="15883" y="180659"/>
                  </a:lnTo>
                  <a:lnTo>
                    <a:pt x="33573" y="193905"/>
                  </a:lnTo>
                  <a:lnTo>
                    <a:pt x="86709" y="210091"/>
                  </a:lnTo>
                  <a:lnTo>
                    <a:pt x="102500" y="212436"/>
                  </a:lnTo>
                  <a:lnTo>
                    <a:pt x="152713" y="201114"/>
                  </a:lnTo>
                  <a:lnTo>
                    <a:pt x="204626" y="192597"/>
                  </a:lnTo>
                  <a:lnTo>
                    <a:pt x="256778" y="174112"/>
                  </a:lnTo>
                  <a:lnTo>
                    <a:pt x="298480" y="150767"/>
                  </a:lnTo>
                  <a:lnTo>
                    <a:pt x="324473" y="126996"/>
                  </a:lnTo>
                  <a:lnTo>
                    <a:pt x="328999" y="119061"/>
                  </a:lnTo>
                  <a:lnTo>
                    <a:pt x="332409" y="97602"/>
                  </a:lnTo>
                  <a:lnTo>
                    <a:pt x="326237" y="89626"/>
                  </a:lnTo>
                  <a:lnTo>
                    <a:pt x="323074" y="88855"/>
                  </a:lnTo>
                  <a:lnTo>
                    <a:pt x="319641" y="89663"/>
                  </a:lnTo>
                  <a:lnTo>
                    <a:pt x="308490" y="97123"/>
                  </a:lnTo>
                  <a:lnTo>
                    <a:pt x="304627" y="100467"/>
                  </a:lnTo>
                  <a:lnTo>
                    <a:pt x="300335" y="107711"/>
                  </a:lnTo>
                  <a:lnTo>
                    <a:pt x="297105" y="115340"/>
                  </a:lnTo>
                  <a:lnTo>
                    <a:pt x="266376" y="161622"/>
                  </a:lnTo>
                  <a:lnTo>
                    <a:pt x="263491" y="170168"/>
                  </a:lnTo>
                  <a:lnTo>
                    <a:pt x="264045" y="174300"/>
                  </a:lnTo>
                  <a:lnTo>
                    <a:pt x="275971" y="202387"/>
                  </a:lnTo>
                  <a:lnTo>
                    <a:pt x="289533" y="218278"/>
                  </a:lnTo>
                  <a:lnTo>
                    <a:pt x="297155" y="222689"/>
                  </a:lnTo>
                  <a:lnTo>
                    <a:pt x="312827" y="225521"/>
                  </a:lnTo>
                  <a:lnTo>
                    <a:pt x="315455" y="224431"/>
                  </a:lnTo>
                  <a:lnTo>
                    <a:pt x="317209" y="222381"/>
                  </a:lnTo>
                  <a:lnTo>
                    <a:pt x="320479" y="216576"/>
                  </a:lnTo>
                  <a:lnTo>
                    <a:pt x="337081" y="191892"/>
                  </a:lnTo>
                  <a:lnTo>
                    <a:pt x="354584" y="133215"/>
                  </a:lnTo>
                  <a:lnTo>
                    <a:pt x="356419" y="85743"/>
                  </a:lnTo>
                  <a:lnTo>
                    <a:pt x="356432" y="111394"/>
                  </a:lnTo>
                  <a:lnTo>
                    <a:pt x="376195" y="170579"/>
                  </a:lnTo>
                  <a:lnTo>
                    <a:pt x="392152" y="226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69" name="SMARTInkShape-1289"/>
            <p:cNvSpPr/>
            <p:nvPr/>
          </p:nvSpPr>
          <p:spPr>
            <a:xfrm>
              <a:off x="8395561" y="3476625"/>
              <a:ext cx="69784" cy="177953"/>
            </a:xfrm>
            <a:custGeom>
              <a:avLst/>
              <a:gdLst/>
              <a:ahLst/>
              <a:cxnLst/>
              <a:rect l="0" t="0" r="0" b="0"/>
              <a:pathLst>
                <a:path w="69784" h="177953">
                  <a:moveTo>
                    <a:pt x="10252" y="11906"/>
                  </a:moveTo>
                  <a:lnTo>
                    <a:pt x="10252" y="18227"/>
                  </a:lnTo>
                  <a:lnTo>
                    <a:pt x="8929" y="20089"/>
                  </a:lnTo>
                  <a:lnTo>
                    <a:pt x="6724" y="21330"/>
                  </a:lnTo>
                  <a:lnTo>
                    <a:pt x="3931" y="22158"/>
                  </a:lnTo>
                  <a:lnTo>
                    <a:pt x="2069" y="24032"/>
                  </a:lnTo>
                  <a:lnTo>
                    <a:pt x="0" y="29643"/>
                  </a:lnTo>
                  <a:lnTo>
                    <a:pt x="10568" y="86808"/>
                  </a:lnTo>
                  <a:lnTo>
                    <a:pt x="23005" y="137288"/>
                  </a:lnTo>
                  <a:lnTo>
                    <a:pt x="33094" y="167634"/>
                  </a:lnTo>
                  <a:lnTo>
                    <a:pt x="33417" y="171287"/>
                  </a:lnTo>
                  <a:lnTo>
                    <a:pt x="34955" y="173723"/>
                  </a:lnTo>
                  <a:lnTo>
                    <a:pt x="37304" y="175347"/>
                  </a:lnTo>
                  <a:lnTo>
                    <a:pt x="40192" y="176429"/>
                  </a:lnTo>
                  <a:lnTo>
                    <a:pt x="40795" y="177150"/>
                  </a:lnTo>
                  <a:lnTo>
                    <a:pt x="39875" y="177632"/>
                  </a:lnTo>
                  <a:lnTo>
                    <a:pt x="37938" y="177952"/>
                  </a:lnTo>
                  <a:lnTo>
                    <a:pt x="36647" y="176843"/>
                  </a:lnTo>
                  <a:lnTo>
                    <a:pt x="35211" y="172083"/>
                  </a:lnTo>
                  <a:lnTo>
                    <a:pt x="34093" y="132519"/>
                  </a:lnTo>
                  <a:lnTo>
                    <a:pt x="44318" y="80780"/>
                  </a:lnTo>
                  <a:lnTo>
                    <a:pt x="48764" y="65447"/>
                  </a:lnTo>
                  <a:lnTo>
                    <a:pt x="55177" y="49378"/>
                  </a:lnTo>
                  <a:lnTo>
                    <a:pt x="57999" y="40467"/>
                  </a:lnTo>
                  <a:lnTo>
                    <a:pt x="65703" y="28012"/>
                  </a:lnTo>
                  <a:lnTo>
                    <a:pt x="697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0" name="SMARTInkShape-1290"/>
            <p:cNvSpPr/>
            <p:nvPr/>
          </p:nvSpPr>
          <p:spPr>
            <a:xfrm>
              <a:off x="8572500" y="3357563"/>
              <a:ext cx="83345" cy="285751"/>
            </a:xfrm>
            <a:custGeom>
              <a:avLst/>
              <a:gdLst/>
              <a:ahLst/>
              <a:cxnLst/>
              <a:rect l="0" t="0" r="0" b="0"/>
              <a:pathLst>
                <a:path w="83345" h="285751">
                  <a:moveTo>
                    <a:pt x="0" y="0"/>
                  </a:moveTo>
                  <a:lnTo>
                    <a:pt x="0" y="44559"/>
                  </a:lnTo>
                  <a:lnTo>
                    <a:pt x="7056" y="59932"/>
                  </a:lnTo>
                  <a:lnTo>
                    <a:pt x="16365" y="75584"/>
                  </a:lnTo>
                  <a:lnTo>
                    <a:pt x="36328" y="130979"/>
                  </a:lnTo>
                  <a:lnTo>
                    <a:pt x="54320" y="178839"/>
                  </a:lnTo>
                  <a:lnTo>
                    <a:pt x="68650" y="234379"/>
                  </a:lnTo>
                  <a:lnTo>
                    <a:pt x="71522" y="244397"/>
                  </a:lnTo>
                  <a:lnTo>
                    <a:pt x="79253" y="258798"/>
                  </a:lnTo>
                  <a:lnTo>
                    <a:pt x="83344"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1" name="SMARTInkShape-1291"/>
            <p:cNvSpPr/>
            <p:nvPr/>
          </p:nvSpPr>
          <p:spPr>
            <a:xfrm>
              <a:off x="8715375" y="3465257"/>
              <a:ext cx="178433" cy="285213"/>
            </a:xfrm>
            <a:custGeom>
              <a:avLst/>
              <a:gdLst/>
              <a:ahLst/>
              <a:cxnLst/>
              <a:rect l="0" t="0" r="0" b="0"/>
              <a:pathLst>
                <a:path w="178433" h="285213">
                  <a:moveTo>
                    <a:pt x="0" y="47087"/>
                  </a:moveTo>
                  <a:lnTo>
                    <a:pt x="6321" y="53407"/>
                  </a:lnTo>
                  <a:lnTo>
                    <a:pt x="9424" y="60038"/>
                  </a:lnTo>
                  <a:lnTo>
                    <a:pt x="10251" y="63659"/>
                  </a:lnTo>
                  <a:lnTo>
                    <a:pt x="17737" y="75075"/>
                  </a:lnTo>
                  <a:lnTo>
                    <a:pt x="51642" y="110592"/>
                  </a:lnTo>
                  <a:lnTo>
                    <a:pt x="59553" y="114999"/>
                  </a:lnTo>
                  <a:lnTo>
                    <a:pt x="71195" y="118060"/>
                  </a:lnTo>
                  <a:lnTo>
                    <a:pt x="87803" y="118463"/>
                  </a:lnTo>
                  <a:lnTo>
                    <a:pt x="90286" y="117161"/>
                  </a:lnTo>
                  <a:lnTo>
                    <a:pt x="91940" y="114969"/>
                  </a:lnTo>
                  <a:lnTo>
                    <a:pt x="109862" y="71542"/>
                  </a:lnTo>
                  <a:lnTo>
                    <a:pt x="114974" y="63248"/>
                  </a:lnTo>
                  <a:lnTo>
                    <a:pt x="118525" y="49476"/>
                  </a:lnTo>
                  <a:lnTo>
                    <a:pt x="127139" y="38053"/>
                  </a:lnTo>
                  <a:lnTo>
                    <a:pt x="129267" y="30725"/>
                  </a:lnTo>
                  <a:lnTo>
                    <a:pt x="128511" y="28241"/>
                  </a:lnTo>
                  <a:lnTo>
                    <a:pt x="126684" y="26585"/>
                  </a:lnTo>
                  <a:lnTo>
                    <a:pt x="124144" y="25482"/>
                  </a:lnTo>
                  <a:lnTo>
                    <a:pt x="122450" y="23423"/>
                  </a:lnTo>
                  <a:lnTo>
                    <a:pt x="119509" y="13217"/>
                  </a:lnTo>
                  <a:lnTo>
                    <a:pt x="119074" y="0"/>
                  </a:lnTo>
                  <a:lnTo>
                    <a:pt x="129315" y="9760"/>
                  </a:lnTo>
                  <a:lnTo>
                    <a:pt x="130479" y="17212"/>
                  </a:lnTo>
                  <a:lnTo>
                    <a:pt x="132263" y="51411"/>
                  </a:lnTo>
                  <a:lnTo>
                    <a:pt x="140387" y="73713"/>
                  </a:lnTo>
                  <a:lnTo>
                    <a:pt x="145666" y="95545"/>
                  </a:lnTo>
                  <a:lnTo>
                    <a:pt x="163405" y="142410"/>
                  </a:lnTo>
                  <a:lnTo>
                    <a:pt x="175823" y="199392"/>
                  </a:lnTo>
                  <a:lnTo>
                    <a:pt x="178432" y="247034"/>
                  </a:lnTo>
                  <a:lnTo>
                    <a:pt x="174994" y="258542"/>
                  </a:lnTo>
                  <a:lnTo>
                    <a:pt x="172225" y="263463"/>
                  </a:lnTo>
                  <a:lnTo>
                    <a:pt x="167733" y="266744"/>
                  </a:lnTo>
                  <a:lnTo>
                    <a:pt x="117177" y="283301"/>
                  </a:lnTo>
                  <a:lnTo>
                    <a:pt x="71438" y="2852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2" name="SMARTInkShape-1292"/>
            <p:cNvSpPr/>
            <p:nvPr/>
          </p:nvSpPr>
          <p:spPr>
            <a:xfrm>
              <a:off x="9133796" y="3364640"/>
              <a:ext cx="212611" cy="242955"/>
            </a:xfrm>
            <a:custGeom>
              <a:avLst/>
              <a:gdLst/>
              <a:ahLst/>
              <a:cxnLst/>
              <a:rect l="0" t="0" r="0" b="0"/>
              <a:pathLst>
                <a:path w="212611" h="242955">
                  <a:moveTo>
                    <a:pt x="45923" y="76266"/>
                  </a:moveTo>
                  <a:lnTo>
                    <a:pt x="39602" y="82587"/>
                  </a:lnTo>
                  <a:lnTo>
                    <a:pt x="36499" y="89218"/>
                  </a:lnTo>
                  <a:lnTo>
                    <a:pt x="34081" y="148041"/>
                  </a:lnTo>
                  <a:lnTo>
                    <a:pt x="35348" y="187435"/>
                  </a:lnTo>
                  <a:lnTo>
                    <a:pt x="43524" y="209894"/>
                  </a:lnTo>
                  <a:lnTo>
                    <a:pt x="54612" y="230005"/>
                  </a:lnTo>
                  <a:lnTo>
                    <a:pt x="57641" y="242196"/>
                  </a:lnTo>
                  <a:lnTo>
                    <a:pt x="57774" y="236408"/>
                  </a:lnTo>
                  <a:lnTo>
                    <a:pt x="54277" y="229903"/>
                  </a:lnTo>
                  <a:lnTo>
                    <a:pt x="41252" y="214947"/>
                  </a:lnTo>
                  <a:lnTo>
                    <a:pt x="37232" y="203607"/>
                  </a:lnTo>
                  <a:lnTo>
                    <a:pt x="31441" y="182347"/>
                  </a:lnTo>
                  <a:lnTo>
                    <a:pt x="26257" y="165747"/>
                  </a:lnTo>
                  <a:lnTo>
                    <a:pt x="14292" y="109077"/>
                  </a:lnTo>
                  <a:lnTo>
                    <a:pt x="4043" y="54809"/>
                  </a:lnTo>
                  <a:lnTo>
                    <a:pt x="0" y="38453"/>
                  </a:lnTo>
                  <a:lnTo>
                    <a:pt x="756" y="33859"/>
                  </a:lnTo>
                  <a:lnTo>
                    <a:pt x="5123" y="25228"/>
                  </a:lnTo>
                  <a:lnTo>
                    <a:pt x="15019" y="12931"/>
                  </a:lnTo>
                  <a:lnTo>
                    <a:pt x="38971" y="909"/>
                  </a:lnTo>
                  <a:lnTo>
                    <a:pt x="63559" y="0"/>
                  </a:lnTo>
                  <a:lnTo>
                    <a:pt x="117625" y="12375"/>
                  </a:lnTo>
                  <a:lnTo>
                    <a:pt x="129825" y="14797"/>
                  </a:lnTo>
                  <a:lnTo>
                    <a:pt x="134930" y="18089"/>
                  </a:lnTo>
                  <a:lnTo>
                    <a:pt x="168380" y="51952"/>
                  </a:lnTo>
                  <a:lnTo>
                    <a:pt x="179723" y="60168"/>
                  </a:lnTo>
                  <a:lnTo>
                    <a:pt x="184764" y="68230"/>
                  </a:lnTo>
                  <a:lnTo>
                    <a:pt x="184786" y="72232"/>
                  </a:lnTo>
                  <a:lnTo>
                    <a:pt x="181283" y="80206"/>
                  </a:lnTo>
                  <a:lnTo>
                    <a:pt x="171872" y="92133"/>
                  </a:lnTo>
                  <a:lnTo>
                    <a:pt x="115510" y="127860"/>
                  </a:lnTo>
                  <a:lnTo>
                    <a:pt x="109923" y="135798"/>
                  </a:lnTo>
                  <a:lnTo>
                    <a:pt x="106778" y="147704"/>
                  </a:lnTo>
                  <a:lnTo>
                    <a:pt x="105716" y="163579"/>
                  </a:lnTo>
                  <a:lnTo>
                    <a:pt x="109098" y="171516"/>
                  </a:lnTo>
                  <a:lnTo>
                    <a:pt x="145205" y="211204"/>
                  </a:lnTo>
                  <a:lnTo>
                    <a:pt x="169211" y="225756"/>
                  </a:lnTo>
                  <a:lnTo>
                    <a:pt x="212610" y="2429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3" name="SMARTInkShape-1293"/>
            <p:cNvSpPr/>
            <p:nvPr/>
          </p:nvSpPr>
          <p:spPr>
            <a:xfrm>
              <a:off x="9430343" y="3488531"/>
              <a:ext cx="154189" cy="119064"/>
            </a:xfrm>
            <a:custGeom>
              <a:avLst/>
              <a:gdLst/>
              <a:ahLst/>
              <a:cxnLst/>
              <a:rect l="0" t="0" r="0" b="0"/>
              <a:pathLst>
                <a:path w="154189" h="119064">
                  <a:moveTo>
                    <a:pt x="58938" y="0"/>
                  </a:moveTo>
                  <a:lnTo>
                    <a:pt x="42366" y="0"/>
                  </a:lnTo>
                  <a:lnTo>
                    <a:pt x="24630" y="12641"/>
                  </a:lnTo>
                  <a:lnTo>
                    <a:pt x="17231" y="22376"/>
                  </a:lnTo>
                  <a:lnTo>
                    <a:pt x="9539" y="35293"/>
                  </a:lnTo>
                  <a:lnTo>
                    <a:pt x="3911" y="43467"/>
                  </a:lnTo>
                  <a:lnTo>
                    <a:pt x="741" y="55507"/>
                  </a:lnTo>
                  <a:lnTo>
                    <a:pt x="0" y="63475"/>
                  </a:lnTo>
                  <a:lnTo>
                    <a:pt x="3198" y="71427"/>
                  </a:lnTo>
                  <a:lnTo>
                    <a:pt x="7706" y="79371"/>
                  </a:lnTo>
                  <a:lnTo>
                    <a:pt x="11567" y="91280"/>
                  </a:lnTo>
                  <a:lnTo>
                    <a:pt x="17159" y="99218"/>
                  </a:lnTo>
                  <a:lnTo>
                    <a:pt x="24054" y="103628"/>
                  </a:lnTo>
                  <a:lnTo>
                    <a:pt x="34991" y="106692"/>
                  </a:lnTo>
                  <a:lnTo>
                    <a:pt x="40798" y="106950"/>
                  </a:lnTo>
                  <a:lnTo>
                    <a:pt x="44199" y="104373"/>
                  </a:lnTo>
                  <a:lnTo>
                    <a:pt x="51505" y="94454"/>
                  </a:lnTo>
                  <a:lnTo>
                    <a:pt x="68072" y="59656"/>
                  </a:lnTo>
                  <a:lnTo>
                    <a:pt x="70823" y="21331"/>
                  </a:lnTo>
                  <a:lnTo>
                    <a:pt x="70831" y="18189"/>
                  </a:lnTo>
                  <a:lnTo>
                    <a:pt x="72158" y="17418"/>
                  </a:lnTo>
                  <a:lnTo>
                    <a:pt x="74367" y="18227"/>
                  </a:lnTo>
                  <a:lnTo>
                    <a:pt x="81094" y="22709"/>
                  </a:lnTo>
                  <a:lnTo>
                    <a:pt x="82014" y="26850"/>
                  </a:lnTo>
                  <a:lnTo>
                    <a:pt x="83977" y="45380"/>
                  </a:lnTo>
                  <a:lnTo>
                    <a:pt x="92228" y="63864"/>
                  </a:lnTo>
                  <a:lnTo>
                    <a:pt x="99309" y="73804"/>
                  </a:lnTo>
                  <a:lnTo>
                    <a:pt x="154188" y="119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4" name="SMARTInkShape-1294"/>
            <p:cNvSpPr/>
            <p:nvPr/>
          </p:nvSpPr>
          <p:spPr>
            <a:xfrm>
              <a:off x="7679531" y="3845719"/>
              <a:ext cx="11908" cy="1"/>
            </a:xfrm>
            <a:custGeom>
              <a:avLst/>
              <a:gdLst/>
              <a:ahLst/>
              <a:cxnLst/>
              <a:rect l="0" t="0" r="0" b="0"/>
              <a:pathLst>
                <a:path w="11908" h="1">
                  <a:moveTo>
                    <a:pt x="11907"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5" name="SMARTInkShape-1295"/>
            <p:cNvSpPr/>
            <p:nvPr/>
          </p:nvSpPr>
          <p:spPr>
            <a:xfrm>
              <a:off x="7941469" y="3857722"/>
              <a:ext cx="190501" cy="11810"/>
            </a:xfrm>
            <a:custGeom>
              <a:avLst/>
              <a:gdLst/>
              <a:ahLst/>
              <a:cxnLst/>
              <a:rect l="0" t="0" r="0" b="0"/>
              <a:pathLst>
                <a:path w="190501" h="11810">
                  <a:moveTo>
                    <a:pt x="0" y="11809"/>
                  </a:moveTo>
                  <a:lnTo>
                    <a:pt x="6320" y="11809"/>
                  </a:lnTo>
                  <a:lnTo>
                    <a:pt x="53519" y="1006"/>
                  </a:lnTo>
                  <a:lnTo>
                    <a:pt x="111397" y="0"/>
                  </a:lnTo>
                  <a:lnTo>
                    <a:pt x="142808" y="1255"/>
                  </a:lnTo>
                  <a:lnTo>
                    <a:pt x="190500" y="11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6" name="SMARTInkShape-1296"/>
            <p:cNvSpPr/>
            <p:nvPr/>
          </p:nvSpPr>
          <p:spPr>
            <a:xfrm>
              <a:off x="8084344" y="3917156"/>
              <a:ext cx="23813" cy="226220"/>
            </a:xfrm>
            <a:custGeom>
              <a:avLst/>
              <a:gdLst/>
              <a:ahLst/>
              <a:cxnLst/>
              <a:rect l="0" t="0" r="0" b="0"/>
              <a:pathLst>
                <a:path w="23813" h="226220">
                  <a:moveTo>
                    <a:pt x="23812" y="0"/>
                  </a:moveTo>
                  <a:lnTo>
                    <a:pt x="23812" y="6321"/>
                  </a:lnTo>
                  <a:lnTo>
                    <a:pt x="20285" y="12952"/>
                  </a:lnTo>
                  <a:lnTo>
                    <a:pt x="15630" y="20309"/>
                  </a:lnTo>
                  <a:lnTo>
                    <a:pt x="1800" y="68184"/>
                  </a:lnTo>
                  <a:lnTo>
                    <a:pt x="105" y="123073"/>
                  </a:lnTo>
                  <a:lnTo>
                    <a:pt x="4" y="180213"/>
                  </a:lnTo>
                  <a:lnTo>
                    <a:pt x="0" y="226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7" name="SMARTInkShape-1297"/>
            <p:cNvSpPr/>
            <p:nvPr/>
          </p:nvSpPr>
          <p:spPr>
            <a:xfrm>
              <a:off x="8239125" y="3905250"/>
              <a:ext cx="297657" cy="261939"/>
            </a:xfrm>
            <a:custGeom>
              <a:avLst/>
              <a:gdLst/>
              <a:ahLst/>
              <a:cxnLst/>
              <a:rect l="0" t="0" r="0" b="0"/>
              <a:pathLst>
                <a:path w="297657" h="261939">
                  <a:moveTo>
                    <a:pt x="0" y="0"/>
                  </a:moveTo>
                  <a:lnTo>
                    <a:pt x="1323" y="51880"/>
                  </a:lnTo>
                  <a:lnTo>
                    <a:pt x="9424" y="74238"/>
                  </a:lnTo>
                  <a:lnTo>
                    <a:pt x="11689" y="126364"/>
                  </a:lnTo>
                  <a:lnTo>
                    <a:pt x="11887" y="179627"/>
                  </a:lnTo>
                  <a:lnTo>
                    <a:pt x="11905" y="212262"/>
                  </a:lnTo>
                  <a:lnTo>
                    <a:pt x="13229" y="212946"/>
                  </a:lnTo>
                  <a:lnTo>
                    <a:pt x="23322" y="214259"/>
                  </a:lnTo>
                  <a:lnTo>
                    <a:pt x="25127" y="174241"/>
                  </a:lnTo>
                  <a:lnTo>
                    <a:pt x="33234" y="151962"/>
                  </a:lnTo>
                  <a:lnTo>
                    <a:pt x="39029" y="116332"/>
                  </a:lnTo>
                  <a:lnTo>
                    <a:pt x="47816" y="96703"/>
                  </a:lnTo>
                  <a:lnTo>
                    <a:pt x="59484" y="83396"/>
                  </a:lnTo>
                  <a:lnTo>
                    <a:pt x="69027" y="94182"/>
                  </a:lnTo>
                  <a:lnTo>
                    <a:pt x="78514" y="111838"/>
                  </a:lnTo>
                  <a:lnTo>
                    <a:pt x="92425" y="146803"/>
                  </a:lnTo>
                  <a:lnTo>
                    <a:pt x="127030" y="193287"/>
                  </a:lnTo>
                  <a:lnTo>
                    <a:pt x="153169" y="207526"/>
                  </a:lnTo>
                  <a:lnTo>
                    <a:pt x="202575" y="223968"/>
                  </a:lnTo>
                  <a:lnTo>
                    <a:pt x="207811" y="223395"/>
                  </a:lnTo>
                  <a:lnTo>
                    <a:pt x="229246" y="216499"/>
                  </a:lnTo>
                  <a:lnTo>
                    <a:pt x="242117" y="213961"/>
                  </a:lnTo>
                  <a:lnTo>
                    <a:pt x="256800" y="205095"/>
                  </a:lnTo>
                  <a:lnTo>
                    <a:pt x="265387" y="197869"/>
                  </a:lnTo>
                  <a:lnTo>
                    <a:pt x="270085" y="190247"/>
                  </a:lnTo>
                  <a:lnTo>
                    <a:pt x="272731" y="174991"/>
                  </a:lnTo>
                  <a:lnTo>
                    <a:pt x="273779" y="139392"/>
                  </a:lnTo>
                  <a:lnTo>
                    <a:pt x="272478" y="136584"/>
                  </a:lnTo>
                  <a:lnTo>
                    <a:pt x="270287" y="134712"/>
                  </a:lnTo>
                  <a:lnTo>
                    <a:pt x="267504" y="133465"/>
                  </a:lnTo>
                  <a:lnTo>
                    <a:pt x="264326" y="133955"/>
                  </a:lnTo>
                  <a:lnTo>
                    <a:pt x="253532" y="140967"/>
                  </a:lnTo>
                  <a:lnTo>
                    <a:pt x="245855" y="147760"/>
                  </a:lnTo>
                  <a:lnTo>
                    <a:pt x="241560" y="155188"/>
                  </a:lnTo>
                  <a:lnTo>
                    <a:pt x="238804" y="170737"/>
                  </a:lnTo>
                  <a:lnTo>
                    <a:pt x="238327" y="182587"/>
                  </a:lnTo>
                  <a:lnTo>
                    <a:pt x="244505" y="200796"/>
                  </a:lnTo>
                  <a:lnTo>
                    <a:pt x="254715" y="216628"/>
                  </a:lnTo>
                  <a:lnTo>
                    <a:pt x="297656" y="2619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78" name="SMARTInkShape-1298"/>
            <p:cNvSpPr/>
            <p:nvPr/>
          </p:nvSpPr>
          <p:spPr>
            <a:xfrm>
              <a:off x="8751141" y="3917156"/>
              <a:ext cx="306606" cy="176042"/>
            </a:xfrm>
            <a:custGeom>
              <a:avLst/>
              <a:gdLst/>
              <a:ahLst/>
              <a:cxnLst/>
              <a:rect l="0" t="0" r="0" b="0"/>
              <a:pathLst>
                <a:path w="306606" h="176042">
                  <a:moveTo>
                    <a:pt x="23765" y="11907"/>
                  </a:moveTo>
                  <a:lnTo>
                    <a:pt x="17445" y="11907"/>
                  </a:lnTo>
                  <a:lnTo>
                    <a:pt x="15583" y="13229"/>
                  </a:lnTo>
                  <a:lnTo>
                    <a:pt x="14341" y="15435"/>
                  </a:lnTo>
                  <a:lnTo>
                    <a:pt x="13514" y="18227"/>
                  </a:lnTo>
                  <a:lnTo>
                    <a:pt x="2653" y="36029"/>
                  </a:lnTo>
                  <a:lnTo>
                    <a:pt x="23" y="92040"/>
                  </a:lnTo>
                  <a:lnTo>
                    <a:pt x="0" y="97079"/>
                  </a:lnTo>
                  <a:lnTo>
                    <a:pt x="25824" y="153227"/>
                  </a:lnTo>
                  <a:lnTo>
                    <a:pt x="29107" y="157714"/>
                  </a:lnTo>
                  <a:lnTo>
                    <a:pt x="36282" y="162699"/>
                  </a:lnTo>
                  <a:lnTo>
                    <a:pt x="40046" y="164029"/>
                  </a:lnTo>
                  <a:lnTo>
                    <a:pt x="43880" y="163592"/>
                  </a:lnTo>
                  <a:lnTo>
                    <a:pt x="71407" y="151886"/>
                  </a:lnTo>
                  <a:lnTo>
                    <a:pt x="79336" y="144234"/>
                  </a:lnTo>
                  <a:lnTo>
                    <a:pt x="113724" y="91330"/>
                  </a:lnTo>
                  <a:lnTo>
                    <a:pt x="129060" y="51789"/>
                  </a:lnTo>
                  <a:lnTo>
                    <a:pt x="129680" y="51724"/>
                  </a:lnTo>
                  <a:lnTo>
                    <a:pt x="130758" y="58242"/>
                  </a:lnTo>
                  <a:lnTo>
                    <a:pt x="130873" y="65470"/>
                  </a:lnTo>
                  <a:lnTo>
                    <a:pt x="134427" y="72313"/>
                  </a:lnTo>
                  <a:lnTo>
                    <a:pt x="137228" y="75990"/>
                  </a:lnTo>
                  <a:lnTo>
                    <a:pt x="140339" y="87131"/>
                  </a:lnTo>
                  <a:lnTo>
                    <a:pt x="141169" y="93807"/>
                  </a:lnTo>
                  <a:lnTo>
                    <a:pt x="149146" y="108279"/>
                  </a:lnTo>
                  <a:lnTo>
                    <a:pt x="181584" y="151352"/>
                  </a:lnTo>
                  <a:lnTo>
                    <a:pt x="210896" y="169979"/>
                  </a:lnTo>
                  <a:lnTo>
                    <a:pt x="240607" y="176041"/>
                  </a:lnTo>
                  <a:lnTo>
                    <a:pt x="255959" y="173932"/>
                  </a:lnTo>
                  <a:lnTo>
                    <a:pt x="272039" y="165306"/>
                  </a:lnTo>
                  <a:lnTo>
                    <a:pt x="280953" y="156813"/>
                  </a:lnTo>
                  <a:lnTo>
                    <a:pt x="297455" y="126275"/>
                  </a:lnTo>
                  <a:lnTo>
                    <a:pt x="305942" y="97387"/>
                  </a:lnTo>
                  <a:lnTo>
                    <a:pt x="306605" y="80325"/>
                  </a:lnTo>
                  <a:lnTo>
                    <a:pt x="292734" y="39813"/>
                  </a:lnTo>
                  <a:lnTo>
                    <a:pt x="26189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83" name="SMARTInkShape-Group160"/>
          <p:cNvGrpSpPr/>
          <p:nvPr/>
        </p:nvGrpSpPr>
        <p:grpSpPr>
          <a:xfrm>
            <a:off x="2750344" y="5310188"/>
            <a:ext cx="404813" cy="404813"/>
            <a:chOff x="2750344" y="5310188"/>
            <a:chExt cx="404813" cy="404813"/>
          </a:xfrm>
        </p:grpSpPr>
        <p:sp>
          <p:nvSpPr>
            <p:cNvPr id="1180" name="SMARTInkShape-1299"/>
            <p:cNvSpPr/>
            <p:nvPr/>
          </p:nvSpPr>
          <p:spPr>
            <a:xfrm>
              <a:off x="2750344" y="5476875"/>
              <a:ext cx="1" cy="11906"/>
            </a:xfrm>
            <a:custGeom>
              <a:avLst/>
              <a:gdLst/>
              <a:ahLst/>
              <a:cxnLst/>
              <a:rect l="0" t="0" r="0" b="0"/>
              <a:pathLst>
                <a:path w="1" h="11906">
                  <a:moveTo>
                    <a:pt x="0" y="0"/>
                  </a:moveTo>
                  <a:lnTo>
                    <a:pt x="0" y="11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1" name="SMARTInkShape-1300"/>
            <p:cNvSpPr/>
            <p:nvPr/>
          </p:nvSpPr>
          <p:spPr>
            <a:xfrm>
              <a:off x="2952942" y="5310188"/>
              <a:ext cx="202215" cy="404813"/>
            </a:xfrm>
            <a:custGeom>
              <a:avLst/>
              <a:gdLst/>
              <a:ahLst/>
              <a:cxnLst/>
              <a:rect l="0" t="0" r="0" b="0"/>
              <a:pathLst>
                <a:path w="202215" h="404813">
                  <a:moveTo>
                    <a:pt x="178402" y="35717"/>
                  </a:moveTo>
                  <a:lnTo>
                    <a:pt x="154747" y="12064"/>
                  </a:lnTo>
                  <a:lnTo>
                    <a:pt x="154636" y="5632"/>
                  </a:lnTo>
                  <a:lnTo>
                    <a:pt x="153297" y="3754"/>
                  </a:lnTo>
                  <a:lnTo>
                    <a:pt x="151082" y="2503"/>
                  </a:lnTo>
                  <a:lnTo>
                    <a:pt x="142829" y="43"/>
                  </a:lnTo>
                  <a:lnTo>
                    <a:pt x="102457" y="0"/>
                  </a:lnTo>
                  <a:lnTo>
                    <a:pt x="99991" y="1323"/>
                  </a:lnTo>
                  <a:lnTo>
                    <a:pt x="98346" y="3527"/>
                  </a:lnTo>
                  <a:lnTo>
                    <a:pt x="97250" y="6320"/>
                  </a:lnTo>
                  <a:lnTo>
                    <a:pt x="76499" y="24121"/>
                  </a:lnTo>
                  <a:lnTo>
                    <a:pt x="72283" y="33428"/>
                  </a:lnTo>
                  <a:lnTo>
                    <a:pt x="63268" y="44771"/>
                  </a:lnTo>
                  <a:lnTo>
                    <a:pt x="49241" y="85700"/>
                  </a:lnTo>
                  <a:lnTo>
                    <a:pt x="46216" y="127125"/>
                  </a:lnTo>
                  <a:lnTo>
                    <a:pt x="37196" y="163258"/>
                  </a:lnTo>
                  <a:lnTo>
                    <a:pt x="34533" y="186392"/>
                  </a:lnTo>
                  <a:lnTo>
                    <a:pt x="27442" y="210155"/>
                  </a:lnTo>
                  <a:lnTo>
                    <a:pt x="17803" y="266714"/>
                  </a:lnTo>
                  <a:lnTo>
                    <a:pt x="1998" y="300650"/>
                  </a:lnTo>
                  <a:lnTo>
                    <a:pt x="0" y="335603"/>
                  </a:lnTo>
                  <a:lnTo>
                    <a:pt x="3421" y="344507"/>
                  </a:lnTo>
                  <a:lnTo>
                    <a:pt x="8028" y="352874"/>
                  </a:lnTo>
                  <a:lnTo>
                    <a:pt x="11672" y="368883"/>
                  </a:lnTo>
                  <a:lnTo>
                    <a:pt x="11714" y="329343"/>
                  </a:lnTo>
                  <a:lnTo>
                    <a:pt x="15242" y="321440"/>
                  </a:lnTo>
                  <a:lnTo>
                    <a:pt x="18035" y="317481"/>
                  </a:lnTo>
                  <a:lnTo>
                    <a:pt x="33726" y="260113"/>
                  </a:lnTo>
                  <a:lnTo>
                    <a:pt x="38818" y="225456"/>
                  </a:lnTo>
                  <a:lnTo>
                    <a:pt x="44880" y="202179"/>
                  </a:lnTo>
                  <a:lnTo>
                    <a:pt x="55279" y="143678"/>
                  </a:lnTo>
                  <a:lnTo>
                    <a:pt x="62065" y="93302"/>
                  </a:lnTo>
                  <a:lnTo>
                    <a:pt x="68525" y="70860"/>
                  </a:lnTo>
                  <a:lnTo>
                    <a:pt x="69432" y="63113"/>
                  </a:lnTo>
                  <a:lnTo>
                    <a:pt x="72682" y="56628"/>
                  </a:lnTo>
                  <a:lnTo>
                    <a:pt x="89854" y="36713"/>
                  </a:lnTo>
                  <a:lnTo>
                    <a:pt x="91589" y="32413"/>
                  </a:lnTo>
                  <a:lnTo>
                    <a:pt x="94068" y="29546"/>
                  </a:lnTo>
                  <a:lnTo>
                    <a:pt x="102555" y="24188"/>
                  </a:lnTo>
                  <a:lnTo>
                    <a:pt x="105005" y="18246"/>
                  </a:lnTo>
                  <a:lnTo>
                    <a:pt x="106981" y="16133"/>
                  </a:lnTo>
                  <a:lnTo>
                    <a:pt x="117043" y="12463"/>
                  </a:lnTo>
                  <a:lnTo>
                    <a:pt x="124650" y="12071"/>
                  </a:lnTo>
                  <a:lnTo>
                    <a:pt x="126692" y="13339"/>
                  </a:lnTo>
                  <a:lnTo>
                    <a:pt x="128054" y="15507"/>
                  </a:lnTo>
                  <a:lnTo>
                    <a:pt x="129970" y="24879"/>
                  </a:lnTo>
                  <a:lnTo>
                    <a:pt x="130239" y="28492"/>
                  </a:lnTo>
                  <a:lnTo>
                    <a:pt x="134066" y="36034"/>
                  </a:lnTo>
                  <a:lnTo>
                    <a:pt x="138853" y="43796"/>
                  </a:lnTo>
                  <a:lnTo>
                    <a:pt x="141548" y="56927"/>
                  </a:lnTo>
                  <a:lnTo>
                    <a:pt x="143906" y="91504"/>
                  </a:lnTo>
                  <a:lnTo>
                    <a:pt x="152921" y="121230"/>
                  </a:lnTo>
                  <a:lnTo>
                    <a:pt x="154492" y="172338"/>
                  </a:lnTo>
                  <a:lnTo>
                    <a:pt x="155904" y="231761"/>
                  </a:lnTo>
                  <a:lnTo>
                    <a:pt x="164839" y="290236"/>
                  </a:lnTo>
                  <a:lnTo>
                    <a:pt x="169288" y="304500"/>
                  </a:lnTo>
                  <a:lnTo>
                    <a:pt x="174351" y="316572"/>
                  </a:lnTo>
                  <a:lnTo>
                    <a:pt x="189099" y="375542"/>
                  </a:lnTo>
                  <a:lnTo>
                    <a:pt x="189771" y="384305"/>
                  </a:lnTo>
                  <a:lnTo>
                    <a:pt x="202214" y="404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2" name="SMARTInkShape-1301"/>
            <p:cNvSpPr/>
            <p:nvPr/>
          </p:nvSpPr>
          <p:spPr>
            <a:xfrm>
              <a:off x="2976563" y="5548313"/>
              <a:ext cx="142876" cy="23813"/>
            </a:xfrm>
            <a:custGeom>
              <a:avLst/>
              <a:gdLst/>
              <a:ahLst/>
              <a:cxnLst/>
              <a:rect l="0" t="0" r="0" b="0"/>
              <a:pathLst>
                <a:path w="142876" h="23813">
                  <a:moveTo>
                    <a:pt x="142875" y="0"/>
                  </a:moveTo>
                  <a:lnTo>
                    <a:pt x="113061" y="1323"/>
                  </a:lnTo>
                  <a:lnTo>
                    <a:pt x="57784" y="12126"/>
                  </a:lnTo>
                  <a:lnTo>
                    <a:pt x="0" y="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198" name="SMARTInkShape-Group161"/>
          <p:cNvGrpSpPr/>
          <p:nvPr/>
        </p:nvGrpSpPr>
        <p:grpSpPr>
          <a:xfrm>
            <a:off x="2917031" y="5286866"/>
            <a:ext cx="2012158" cy="380510"/>
            <a:chOff x="2917031" y="5286866"/>
            <a:chExt cx="2012158" cy="380510"/>
          </a:xfrm>
        </p:grpSpPr>
        <p:sp>
          <p:nvSpPr>
            <p:cNvPr id="1184" name="SMARTInkShape-1302"/>
            <p:cNvSpPr/>
            <p:nvPr/>
          </p:nvSpPr>
          <p:spPr>
            <a:xfrm>
              <a:off x="2988469" y="5303696"/>
              <a:ext cx="118918" cy="125555"/>
            </a:xfrm>
            <a:custGeom>
              <a:avLst/>
              <a:gdLst/>
              <a:ahLst/>
              <a:cxnLst/>
              <a:rect l="0" t="0" r="0" b="0"/>
              <a:pathLst>
                <a:path w="118918" h="125555">
                  <a:moveTo>
                    <a:pt x="107156" y="125554"/>
                  </a:moveTo>
                  <a:lnTo>
                    <a:pt x="107156" y="97567"/>
                  </a:lnTo>
                  <a:lnTo>
                    <a:pt x="110684" y="89743"/>
                  </a:lnTo>
                  <a:lnTo>
                    <a:pt x="113477" y="85804"/>
                  </a:lnTo>
                  <a:lnTo>
                    <a:pt x="117407" y="67621"/>
                  </a:lnTo>
                  <a:lnTo>
                    <a:pt x="118917" y="38730"/>
                  </a:lnTo>
                  <a:lnTo>
                    <a:pt x="115470" y="30521"/>
                  </a:lnTo>
                  <a:lnTo>
                    <a:pt x="108798" y="20792"/>
                  </a:lnTo>
                  <a:lnTo>
                    <a:pt x="107643" y="12786"/>
                  </a:lnTo>
                  <a:lnTo>
                    <a:pt x="106158" y="10688"/>
                  </a:lnTo>
                  <a:lnTo>
                    <a:pt x="103845" y="9289"/>
                  </a:lnTo>
                  <a:lnTo>
                    <a:pt x="100980" y="8357"/>
                  </a:lnTo>
                  <a:lnTo>
                    <a:pt x="99070" y="6412"/>
                  </a:lnTo>
                  <a:lnTo>
                    <a:pt x="96948" y="724"/>
                  </a:lnTo>
                  <a:lnTo>
                    <a:pt x="95059" y="0"/>
                  </a:lnTo>
                  <a:lnTo>
                    <a:pt x="92477" y="841"/>
                  </a:lnTo>
                  <a:lnTo>
                    <a:pt x="86080" y="3981"/>
                  </a:lnTo>
                  <a:lnTo>
                    <a:pt x="60986" y="12481"/>
                  </a:lnTo>
                  <a:lnTo>
                    <a:pt x="50035" y="22824"/>
                  </a:lnTo>
                  <a:lnTo>
                    <a:pt x="0" y="77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5" name="SMARTInkShape-1303"/>
            <p:cNvSpPr/>
            <p:nvPr/>
          </p:nvSpPr>
          <p:spPr>
            <a:xfrm>
              <a:off x="2917031" y="5336370"/>
              <a:ext cx="190501" cy="254098"/>
            </a:xfrm>
            <a:custGeom>
              <a:avLst/>
              <a:gdLst/>
              <a:ahLst/>
              <a:cxnLst/>
              <a:rect l="0" t="0" r="0" b="0"/>
              <a:pathLst>
                <a:path w="190501" h="254098">
                  <a:moveTo>
                    <a:pt x="0" y="223850"/>
                  </a:moveTo>
                  <a:lnTo>
                    <a:pt x="42144" y="247554"/>
                  </a:lnTo>
                  <a:lnTo>
                    <a:pt x="43971" y="250236"/>
                  </a:lnTo>
                  <a:lnTo>
                    <a:pt x="45189" y="253346"/>
                  </a:lnTo>
                  <a:lnTo>
                    <a:pt x="47324" y="254097"/>
                  </a:lnTo>
                  <a:lnTo>
                    <a:pt x="50070" y="253275"/>
                  </a:lnTo>
                  <a:lnTo>
                    <a:pt x="56650" y="250156"/>
                  </a:lnTo>
                  <a:lnTo>
                    <a:pt x="63983" y="248770"/>
                  </a:lnTo>
                  <a:lnTo>
                    <a:pt x="71652" y="241098"/>
                  </a:lnTo>
                  <a:lnTo>
                    <a:pt x="99492" y="190745"/>
                  </a:lnTo>
                  <a:lnTo>
                    <a:pt x="122545" y="139020"/>
                  </a:lnTo>
                  <a:lnTo>
                    <a:pt x="139283" y="93730"/>
                  </a:lnTo>
                  <a:lnTo>
                    <a:pt x="145339" y="69319"/>
                  </a:lnTo>
                  <a:lnTo>
                    <a:pt x="155511" y="48858"/>
                  </a:lnTo>
                  <a:lnTo>
                    <a:pt x="161721" y="38919"/>
                  </a:lnTo>
                  <a:lnTo>
                    <a:pt x="165216" y="25885"/>
                  </a:lnTo>
                  <a:lnTo>
                    <a:pt x="166630" y="0"/>
                  </a:lnTo>
                  <a:lnTo>
                    <a:pt x="166687" y="55844"/>
                  </a:lnTo>
                  <a:lnTo>
                    <a:pt x="170215" y="84112"/>
                  </a:lnTo>
                  <a:lnTo>
                    <a:pt x="177858" y="139735"/>
                  </a:lnTo>
                  <a:lnTo>
                    <a:pt x="179820" y="186950"/>
                  </a:lnTo>
                  <a:lnTo>
                    <a:pt x="190500" y="2357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6" name="SMARTInkShape-1304"/>
            <p:cNvSpPr/>
            <p:nvPr/>
          </p:nvSpPr>
          <p:spPr>
            <a:xfrm>
              <a:off x="3226594" y="5357813"/>
              <a:ext cx="11907" cy="250033"/>
            </a:xfrm>
            <a:custGeom>
              <a:avLst/>
              <a:gdLst/>
              <a:ahLst/>
              <a:cxnLst/>
              <a:rect l="0" t="0" r="0" b="0"/>
              <a:pathLst>
                <a:path w="11907" h="250033">
                  <a:moveTo>
                    <a:pt x="0" y="0"/>
                  </a:moveTo>
                  <a:lnTo>
                    <a:pt x="0" y="51772"/>
                  </a:lnTo>
                  <a:lnTo>
                    <a:pt x="0" y="95155"/>
                  </a:lnTo>
                  <a:lnTo>
                    <a:pt x="0" y="144171"/>
                  </a:lnTo>
                  <a:lnTo>
                    <a:pt x="1323" y="165940"/>
                  </a:lnTo>
                  <a:lnTo>
                    <a:pt x="10803" y="217867"/>
                  </a:lnTo>
                  <a:lnTo>
                    <a:pt x="11906"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7" name="SMARTInkShape-1305"/>
            <p:cNvSpPr/>
            <p:nvPr/>
          </p:nvSpPr>
          <p:spPr>
            <a:xfrm>
              <a:off x="2952750" y="5357813"/>
              <a:ext cx="107157" cy="309563"/>
            </a:xfrm>
            <a:custGeom>
              <a:avLst/>
              <a:gdLst/>
              <a:ahLst/>
              <a:cxnLst/>
              <a:rect l="0" t="0" r="0" b="0"/>
              <a:pathLst>
                <a:path w="107157" h="309563">
                  <a:moveTo>
                    <a:pt x="107156" y="0"/>
                  </a:moveTo>
                  <a:lnTo>
                    <a:pt x="89420" y="0"/>
                  </a:lnTo>
                  <a:lnTo>
                    <a:pt x="82517" y="7056"/>
                  </a:lnTo>
                  <a:lnTo>
                    <a:pt x="50035" y="61195"/>
                  </a:lnTo>
                  <a:lnTo>
                    <a:pt x="32226" y="120126"/>
                  </a:lnTo>
                  <a:lnTo>
                    <a:pt x="11969" y="179648"/>
                  </a:lnTo>
                  <a:lnTo>
                    <a:pt x="2364" y="220106"/>
                  </a:lnTo>
                  <a:lnTo>
                    <a:pt x="138" y="277686"/>
                  </a:lnTo>
                  <a:lnTo>
                    <a:pt x="0" y="3095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8" name="SMARTInkShape-1306"/>
            <p:cNvSpPr/>
            <p:nvPr/>
          </p:nvSpPr>
          <p:spPr>
            <a:xfrm>
              <a:off x="3333779" y="5453063"/>
              <a:ext cx="23785" cy="190501"/>
            </a:xfrm>
            <a:custGeom>
              <a:avLst/>
              <a:gdLst/>
              <a:ahLst/>
              <a:cxnLst/>
              <a:rect l="0" t="0" r="0" b="0"/>
              <a:pathLst>
                <a:path w="23785" h="190501">
                  <a:moveTo>
                    <a:pt x="11877" y="0"/>
                  </a:moveTo>
                  <a:lnTo>
                    <a:pt x="5557" y="6320"/>
                  </a:lnTo>
                  <a:lnTo>
                    <a:pt x="2453" y="16479"/>
                  </a:lnTo>
                  <a:lnTo>
                    <a:pt x="189" y="66988"/>
                  </a:lnTo>
                  <a:lnTo>
                    <a:pt x="0" y="120877"/>
                  </a:lnTo>
                  <a:lnTo>
                    <a:pt x="1302" y="144882"/>
                  </a:lnTo>
                  <a:lnTo>
                    <a:pt x="23784"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89" name="SMARTInkShape-1307"/>
            <p:cNvSpPr/>
            <p:nvPr/>
          </p:nvSpPr>
          <p:spPr>
            <a:xfrm>
              <a:off x="3381375" y="5345905"/>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0" name="SMARTInkShape-1308"/>
            <p:cNvSpPr/>
            <p:nvPr/>
          </p:nvSpPr>
          <p:spPr>
            <a:xfrm>
              <a:off x="3490396" y="5441155"/>
              <a:ext cx="141011" cy="142816"/>
            </a:xfrm>
            <a:custGeom>
              <a:avLst/>
              <a:gdLst/>
              <a:ahLst/>
              <a:cxnLst/>
              <a:rect l="0" t="0" r="0" b="0"/>
              <a:pathLst>
                <a:path w="141011" h="142816">
                  <a:moveTo>
                    <a:pt x="105292" y="11908"/>
                  </a:moveTo>
                  <a:lnTo>
                    <a:pt x="98971" y="11908"/>
                  </a:lnTo>
                  <a:lnTo>
                    <a:pt x="97109" y="10584"/>
                  </a:lnTo>
                  <a:lnTo>
                    <a:pt x="95868" y="8380"/>
                  </a:lnTo>
                  <a:lnTo>
                    <a:pt x="93876" y="1656"/>
                  </a:lnTo>
                  <a:lnTo>
                    <a:pt x="95035" y="1105"/>
                  </a:lnTo>
                  <a:lnTo>
                    <a:pt x="105250" y="5"/>
                  </a:lnTo>
                  <a:lnTo>
                    <a:pt x="93530" y="0"/>
                  </a:lnTo>
                  <a:lnTo>
                    <a:pt x="76826" y="16573"/>
                  </a:lnTo>
                  <a:lnTo>
                    <a:pt x="65741" y="20595"/>
                  </a:lnTo>
                  <a:lnTo>
                    <a:pt x="53318" y="23706"/>
                  </a:lnTo>
                  <a:lnTo>
                    <a:pt x="34563" y="36484"/>
                  </a:lnTo>
                  <a:lnTo>
                    <a:pt x="18119" y="51746"/>
                  </a:lnTo>
                  <a:lnTo>
                    <a:pt x="13631" y="63127"/>
                  </a:lnTo>
                  <a:lnTo>
                    <a:pt x="10314" y="75682"/>
                  </a:lnTo>
                  <a:lnTo>
                    <a:pt x="933" y="94522"/>
                  </a:lnTo>
                  <a:lnTo>
                    <a:pt x="0" y="98734"/>
                  </a:lnTo>
                  <a:lnTo>
                    <a:pt x="702" y="102866"/>
                  </a:lnTo>
                  <a:lnTo>
                    <a:pt x="7805" y="119000"/>
                  </a:lnTo>
                  <a:lnTo>
                    <a:pt x="8550" y="122990"/>
                  </a:lnTo>
                  <a:lnTo>
                    <a:pt x="16434" y="130951"/>
                  </a:lnTo>
                  <a:lnTo>
                    <a:pt x="27435" y="137576"/>
                  </a:lnTo>
                  <a:lnTo>
                    <a:pt x="41066" y="141306"/>
                  </a:lnTo>
                  <a:lnTo>
                    <a:pt x="79834" y="142815"/>
                  </a:lnTo>
                  <a:lnTo>
                    <a:pt x="90890" y="139322"/>
                  </a:lnTo>
                  <a:lnTo>
                    <a:pt x="100214" y="134682"/>
                  </a:lnTo>
                  <a:lnTo>
                    <a:pt x="126709" y="131115"/>
                  </a:lnTo>
                  <a:lnTo>
                    <a:pt x="141010" y="1309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1" name="SMARTInkShape-1309"/>
            <p:cNvSpPr/>
            <p:nvPr/>
          </p:nvSpPr>
          <p:spPr>
            <a:xfrm>
              <a:off x="3738563" y="5500688"/>
              <a:ext cx="11907" cy="130968"/>
            </a:xfrm>
            <a:custGeom>
              <a:avLst/>
              <a:gdLst/>
              <a:ahLst/>
              <a:cxnLst/>
              <a:rect l="0" t="0" r="0" b="0"/>
              <a:pathLst>
                <a:path w="11907" h="130968">
                  <a:moveTo>
                    <a:pt x="11906" y="0"/>
                  </a:moveTo>
                  <a:lnTo>
                    <a:pt x="11906" y="6320"/>
                  </a:lnTo>
                  <a:lnTo>
                    <a:pt x="1103" y="53518"/>
                  </a:lnTo>
                  <a:lnTo>
                    <a:pt x="145" y="107932"/>
                  </a:lnTo>
                  <a:lnTo>
                    <a:pt x="0" y="1309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2" name="SMARTInkShape-1310"/>
            <p:cNvSpPr/>
            <p:nvPr/>
          </p:nvSpPr>
          <p:spPr>
            <a:xfrm>
              <a:off x="3750469" y="5357813"/>
              <a:ext cx="11907" cy="1"/>
            </a:xfrm>
            <a:custGeom>
              <a:avLst/>
              <a:gdLst/>
              <a:ahLst/>
              <a:cxnLst/>
              <a:rect l="0" t="0" r="0" b="0"/>
              <a:pathLst>
                <a:path w="11907" h="1">
                  <a:moveTo>
                    <a:pt x="0" y="0"/>
                  </a:moveTo>
                  <a:lnTo>
                    <a:pt x="1190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3" name="SMARTInkShape-1311"/>
            <p:cNvSpPr/>
            <p:nvPr/>
          </p:nvSpPr>
          <p:spPr>
            <a:xfrm>
              <a:off x="3845733" y="5405438"/>
              <a:ext cx="119049" cy="214313"/>
            </a:xfrm>
            <a:custGeom>
              <a:avLst/>
              <a:gdLst/>
              <a:ahLst/>
              <a:cxnLst/>
              <a:rect l="0" t="0" r="0" b="0"/>
              <a:pathLst>
                <a:path w="119049" h="214313">
                  <a:moveTo>
                    <a:pt x="11892" y="0"/>
                  </a:moveTo>
                  <a:lnTo>
                    <a:pt x="18213" y="6320"/>
                  </a:lnTo>
                  <a:lnTo>
                    <a:pt x="21316" y="16479"/>
                  </a:lnTo>
                  <a:lnTo>
                    <a:pt x="26590" y="37073"/>
                  </a:lnTo>
                  <a:lnTo>
                    <a:pt x="33004" y="59932"/>
                  </a:lnTo>
                  <a:lnTo>
                    <a:pt x="42208" y="106131"/>
                  </a:lnTo>
                  <a:lnTo>
                    <a:pt x="35734" y="154054"/>
                  </a:lnTo>
                  <a:lnTo>
                    <a:pt x="29392" y="154566"/>
                  </a:lnTo>
                  <a:lnTo>
                    <a:pt x="27527" y="153315"/>
                  </a:lnTo>
                  <a:lnTo>
                    <a:pt x="26285" y="151158"/>
                  </a:lnTo>
                  <a:lnTo>
                    <a:pt x="25456" y="148397"/>
                  </a:lnTo>
                  <a:lnTo>
                    <a:pt x="23580" y="146556"/>
                  </a:lnTo>
                  <a:lnTo>
                    <a:pt x="17969" y="144510"/>
                  </a:lnTo>
                  <a:lnTo>
                    <a:pt x="15943" y="141320"/>
                  </a:lnTo>
                  <a:lnTo>
                    <a:pt x="9165" y="120715"/>
                  </a:lnTo>
                  <a:lnTo>
                    <a:pt x="4065" y="111859"/>
                  </a:lnTo>
                  <a:lnTo>
                    <a:pt x="792" y="95395"/>
                  </a:lnTo>
                  <a:lnTo>
                    <a:pt x="0" y="44149"/>
                  </a:lnTo>
                  <a:lnTo>
                    <a:pt x="1318" y="41339"/>
                  </a:lnTo>
                  <a:lnTo>
                    <a:pt x="3520" y="39466"/>
                  </a:lnTo>
                  <a:lnTo>
                    <a:pt x="6311" y="38217"/>
                  </a:lnTo>
                  <a:lnTo>
                    <a:pt x="8171" y="38706"/>
                  </a:lnTo>
                  <a:lnTo>
                    <a:pt x="9412" y="40356"/>
                  </a:lnTo>
                  <a:lnTo>
                    <a:pt x="11157" y="48998"/>
                  </a:lnTo>
                  <a:lnTo>
                    <a:pt x="11402" y="52509"/>
                  </a:lnTo>
                  <a:lnTo>
                    <a:pt x="15202" y="59938"/>
                  </a:lnTo>
                  <a:lnTo>
                    <a:pt x="19978" y="67649"/>
                  </a:lnTo>
                  <a:lnTo>
                    <a:pt x="23989" y="79428"/>
                  </a:lnTo>
                  <a:lnTo>
                    <a:pt x="51382" y="127166"/>
                  </a:lnTo>
                  <a:lnTo>
                    <a:pt x="82615" y="179697"/>
                  </a:lnTo>
                  <a:lnTo>
                    <a:pt x="119048"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4" name="SMARTInkShape-1312"/>
            <p:cNvSpPr/>
            <p:nvPr/>
          </p:nvSpPr>
          <p:spPr>
            <a:xfrm>
              <a:off x="4191316" y="5286866"/>
              <a:ext cx="130654" cy="320980"/>
            </a:xfrm>
            <a:custGeom>
              <a:avLst/>
              <a:gdLst/>
              <a:ahLst/>
              <a:cxnLst/>
              <a:rect l="0" t="0" r="0" b="0"/>
              <a:pathLst>
                <a:path w="130654" h="320980">
                  <a:moveTo>
                    <a:pt x="130653" y="11414"/>
                  </a:moveTo>
                  <a:lnTo>
                    <a:pt x="120401" y="11414"/>
                  </a:lnTo>
                  <a:lnTo>
                    <a:pt x="119850" y="10092"/>
                  </a:lnTo>
                  <a:lnTo>
                    <a:pt x="119237" y="5095"/>
                  </a:lnTo>
                  <a:lnTo>
                    <a:pt x="117750" y="3233"/>
                  </a:lnTo>
                  <a:lnTo>
                    <a:pt x="112571" y="1164"/>
                  </a:lnTo>
                  <a:lnTo>
                    <a:pt x="102218" y="0"/>
                  </a:lnTo>
                  <a:lnTo>
                    <a:pt x="84451" y="5975"/>
                  </a:lnTo>
                  <a:lnTo>
                    <a:pt x="49399" y="27510"/>
                  </a:lnTo>
                  <a:lnTo>
                    <a:pt x="38096" y="42380"/>
                  </a:lnTo>
                  <a:lnTo>
                    <a:pt x="11827" y="97869"/>
                  </a:lnTo>
                  <a:lnTo>
                    <a:pt x="2083" y="136677"/>
                  </a:lnTo>
                  <a:lnTo>
                    <a:pt x="0" y="190824"/>
                  </a:lnTo>
                  <a:lnTo>
                    <a:pt x="1147" y="212862"/>
                  </a:lnTo>
                  <a:lnTo>
                    <a:pt x="16274" y="256829"/>
                  </a:lnTo>
                  <a:lnTo>
                    <a:pt x="66643" y="316257"/>
                  </a:lnTo>
                  <a:lnTo>
                    <a:pt x="71122" y="3209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5" name="SMARTInkShape-1313"/>
            <p:cNvSpPr/>
            <p:nvPr/>
          </p:nvSpPr>
          <p:spPr>
            <a:xfrm>
              <a:off x="4393471" y="5429293"/>
              <a:ext cx="142811" cy="202363"/>
            </a:xfrm>
            <a:custGeom>
              <a:avLst/>
              <a:gdLst/>
              <a:ahLst/>
              <a:cxnLst/>
              <a:rect l="0" t="0" r="0" b="0"/>
              <a:pathLst>
                <a:path w="142811" h="202363">
                  <a:moveTo>
                    <a:pt x="107092" y="11862"/>
                  </a:moveTo>
                  <a:lnTo>
                    <a:pt x="107092" y="5543"/>
                  </a:lnTo>
                  <a:lnTo>
                    <a:pt x="105769" y="3681"/>
                  </a:lnTo>
                  <a:lnTo>
                    <a:pt x="103563" y="2439"/>
                  </a:lnTo>
                  <a:lnTo>
                    <a:pt x="90520" y="448"/>
                  </a:lnTo>
                  <a:lnTo>
                    <a:pt x="67343" y="0"/>
                  </a:lnTo>
                  <a:lnTo>
                    <a:pt x="63395" y="2632"/>
                  </a:lnTo>
                  <a:lnTo>
                    <a:pt x="44024" y="22338"/>
                  </a:lnTo>
                  <a:lnTo>
                    <a:pt x="31436" y="32394"/>
                  </a:lnTo>
                  <a:lnTo>
                    <a:pt x="8363" y="68039"/>
                  </a:lnTo>
                  <a:lnTo>
                    <a:pt x="1600" y="97973"/>
                  </a:lnTo>
                  <a:lnTo>
                    <a:pt x="0" y="144944"/>
                  </a:lnTo>
                  <a:lnTo>
                    <a:pt x="3492" y="153913"/>
                  </a:lnTo>
                  <a:lnTo>
                    <a:pt x="6275" y="158157"/>
                  </a:lnTo>
                  <a:lnTo>
                    <a:pt x="9454" y="160986"/>
                  </a:lnTo>
                  <a:lnTo>
                    <a:pt x="16513" y="164130"/>
                  </a:lnTo>
                  <a:lnTo>
                    <a:pt x="39685" y="166424"/>
                  </a:lnTo>
                  <a:lnTo>
                    <a:pt x="47588" y="163018"/>
                  </a:lnTo>
                  <a:lnTo>
                    <a:pt x="75590" y="145000"/>
                  </a:lnTo>
                  <a:lnTo>
                    <a:pt x="85594" y="132330"/>
                  </a:lnTo>
                  <a:lnTo>
                    <a:pt x="90923" y="117880"/>
                  </a:lnTo>
                  <a:lnTo>
                    <a:pt x="105187" y="63390"/>
                  </a:lnTo>
                  <a:lnTo>
                    <a:pt x="107077" y="14276"/>
                  </a:lnTo>
                  <a:lnTo>
                    <a:pt x="105759" y="13471"/>
                  </a:lnTo>
                  <a:lnTo>
                    <a:pt x="100767" y="12578"/>
                  </a:lnTo>
                  <a:lnTo>
                    <a:pt x="98906" y="13662"/>
                  </a:lnTo>
                  <a:lnTo>
                    <a:pt x="97666" y="15708"/>
                  </a:lnTo>
                  <a:lnTo>
                    <a:pt x="95920" y="24909"/>
                  </a:lnTo>
                  <a:lnTo>
                    <a:pt x="95228" y="68189"/>
                  </a:lnTo>
                  <a:lnTo>
                    <a:pt x="107314" y="123032"/>
                  </a:lnTo>
                  <a:lnTo>
                    <a:pt x="128716" y="180168"/>
                  </a:lnTo>
                  <a:lnTo>
                    <a:pt x="142810" y="2023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6" name="SMARTInkShape-1314"/>
            <p:cNvSpPr/>
            <p:nvPr/>
          </p:nvSpPr>
          <p:spPr>
            <a:xfrm>
              <a:off x="4595813" y="5405438"/>
              <a:ext cx="95251" cy="225994"/>
            </a:xfrm>
            <a:custGeom>
              <a:avLst/>
              <a:gdLst/>
              <a:ahLst/>
              <a:cxnLst/>
              <a:rect l="0" t="0" r="0" b="0"/>
              <a:pathLst>
                <a:path w="95251" h="225994">
                  <a:moveTo>
                    <a:pt x="0" y="35717"/>
                  </a:moveTo>
                  <a:lnTo>
                    <a:pt x="0" y="63706"/>
                  </a:lnTo>
                  <a:lnTo>
                    <a:pt x="14698" y="122907"/>
                  </a:lnTo>
                  <a:lnTo>
                    <a:pt x="22612" y="169595"/>
                  </a:lnTo>
                  <a:lnTo>
                    <a:pt x="23811" y="225993"/>
                  </a:lnTo>
                  <a:lnTo>
                    <a:pt x="23812" y="174018"/>
                  </a:lnTo>
                  <a:lnTo>
                    <a:pt x="23812" y="115499"/>
                  </a:lnTo>
                  <a:lnTo>
                    <a:pt x="25135" y="69890"/>
                  </a:lnTo>
                  <a:lnTo>
                    <a:pt x="44120" y="32066"/>
                  </a:lnTo>
                  <a:lnTo>
                    <a:pt x="51800" y="21748"/>
                  </a:lnTo>
                  <a:lnTo>
                    <a:pt x="59623" y="16280"/>
                  </a:lnTo>
                  <a:lnTo>
                    <a:pt x="67509" y="12527"/>
                  </a:lnTo>
                  <a:lnTo>
                    <a:pt x="80997" y="191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97" name="SMARTInkShape-1315"/>
            <p:cNvSpPr/>
            <p:nvPr/>
          </p:nvSpPr>
          <p:spPr>
            <a:xfrm>
              <a:off x="4743872" y="5417489"/>
              <a:ext cx="185317" cy="190357"/>
            </a:xfrm>
            <a:custGeom>
              <a:avLst/>
              <a:gdLst/>
              <a:ahLst/>
              <a:cxnLst/>
              <a:rect l="0" t="0" r="0" b="0"/>
              <a:pathLst>
                <a:path w="185317" h="190357">
                  <a:moveTo>
                    <a:pt x="113878" y="11761"/>
                  </a:moveTo>
                  <a:lnTo>
                    <a:pt x="103627" y="1510"/>
                  </a:lnTo>
                  <a:lnTo>
                    <a:pt x="91866" y="0"/>
                  </a:lnTo>
                  <a:lnTo>
                    <a:pt x="72733" y="9389"/>
                  </a:lnTo>
                  <a:lnTo>
                    <a:pt x="50709" y="27846"/>
                  </a:lnTo>
                  <a:lnTo>
                    <a:pt x="18641" y="83516"/>
                  </a:lnTo>
                  <a:lnTo>
                    <a:pt x="12019" y="99215"/>
                  </a:lnTo>
                  <a:lnTo>
                    <a:pt x="5864" y="137206"/>
                  </a:lnTo>
                  <a:lnTo>
                    <a:pt x="608" y="146007"/>
                  </a:lnTo>
                  <a:lnTo>
                    <a:pt x="0" y="151528"/>
                  </a:lnTo>
                  <a:lnTo>
                    <a:pt x="5575" y="174381"/>
                  </a:lnTo>
                  <a:lnTo>
                    <a:pt x="12703" y="183564"/>
                  </a:lnTo>
                  <a:lnTo>
                    <a:pt x="19523" y="187337"/>
                  </a:lnTo>
                  <a:lnTo>
                    <a:pt x="34680" y="189759"/>
                  </a:lnTo>
                  <a:lnTo>
                    <a:pt x="46047" y="183033"/>
                  </a:lnTo>
                  <a:lnTo>
                    <a:pt x="58595" y="171226"/>
                  </a:lnTo>
                  <a:lnTo>
                    <a:pt x="96584" y="123266"/>
                  </a:lnTo>
                  <a:lnTo>
                    <a:pt x="99577" y="115117"/>
                  </a:lnTo>
                  <a:lnTo>
                    <a:pt x="102822" y="90924"/>
                  </a:lnTo>
                  <a:lnTo>
                    <a:pt x="113370" y="61885"/>
                  </a:lnTo>
                  <a:lnTo>
                    <a:pt x="113878" y="11762"/>
                  </a:lnTo>
                  <a:lnTo>
                    <a:pt x="102462" y="11761"/>
                  </a:lnTo>
                  <a:lnTo>
                    <a:pt x="102117" y="18082"/>
                  </a:lnTo>
                  <a:lnTo>
                    <a:pt x="116676" y="71693"/>
                  </a:lnTo>
                  <a:lnTo>
                    <a:pt x="124382" y="87346"/>
                  </a:lnTo>
                  <a:lnTo>
                    <a:pt x="157863" y="144313"/>
                  </a:lnTo>
                  <a:lnTo>
                    <a:pt x="185316" y="190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10" name="SMARTInkShape-Group162"/>
          <p:cNvGrpSpPr/>
          <p:nvPr/>
        </p:nvGrpSpPr>
        <p:grpSpPr>
          <a:xfrm>
            <a:off x="7967903" y="2428875"/>
            <a:ext cx="2223083" cy="333376"/>
            <a:chOff x="7967903" y="2428875"/>
            <a:chExt cx="2223083" cy="333376"/>
          </a:xfrm>
        </p:grpSpPr>
        <p:sp>
          <p:nvSpPr>
            <p:cNvPr id="1199" name="SMARTInkShape-1316"/>
            <p:cNvSpPr/>
            <p:nvPr/>
          </p:nvSpPr>
          <p:spPr>
            <a:xfrm>
              <a:off x="7967903" y="2512219"/>
              <a:ext cx="152161" cy="226220"/>
            </a:xfrm>
            <a:custGeom>
              <a:avLst/>
              <a:gdLst/>
              <a:ahLst/>
              <a:cxnLst/>
              <a:rect l="0" t="0" r="0" b="0"/>
              <a:pathLst>
                <a:path w="152161" h="226220">
                  <a:moveTo>
                    <a:pt x="152160" y="0"/>
                  </a:moveTo>
                  <a:lnTo>
                    <a:pt x="93079" y="1323"/>
                  </a:lnTo>
                  <a:lnTo>
                    <a:pt x="39476" y="16571"/>
                  </a:lnTo>
                  <a:lnTo>
                    <a:pt x="3276" y="35514"/>
                  </a:lnTo>
                  <a:lnTo>
                    <a:pt x="1310" y="38228"/>
                  </a:lnTo>
                  <a:lnTo>
                    <a:pt x="0" y="41360"/>
                  </a:lnTo>
                  <a:lnTo>
                    <a:pt x="449" y="44771"/>
                  </a:lnTo>
                  <a:lnTo>
                    <a:pt x="4475" y="52089"/>
                  </a:lnTo>
                  <a:lnTo>
                    <a:pt x="27345" y="75749"/>
                  </a:lnTo>
                  <a:lnTo>
                    <a:pt x="80850" y="110472"/>
                  </a:lnTo>
                  <a:lnTo>
                    <a:pt x="136292" y="152661"/>
                  </a:lnTo>
                  <a:lnTo>
                    <a:pt x="145107" y="167509"/>
                  </a:lnTo>
                  <a:lnTo>
                    <a:pt x="150767" y="192279"/>
                  </a:lnTo>
                  <a:lnTo>
                    <a:pt x="148012" y="201433"/>
                  </a:lnTo>
                  <a:lnTo>
                    <a:pt x="145427" y="205726"/>
                  </a:lnTo>
                  <a:lnTo>
                    <a:pt x="116441" y="226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0" name="SMARTInkShape-1317"/>
            <p:cNvSpPr/>
            <p:nvPr/>
          </p:nvSpPr>
          <p:spPr>
            <a:xfrm>
              <a:off x="8191500" y="2559892"/>
              <a:ext cx="166689" cy="202359"/>
            </a:xfrm>
            <a:custGeom>
              <a:avLst/>
              <a:gdLst/>
              <a:ahLst/>
              <a:cxnLst/>
              <a:rect l="0" t="0" r="0" b="0"/>
              <a:pathLst>
                <a:path w="166689" h="202359">
                  <a:moveTo>
                    <a:pt x="11906" y="35671"/>
                  </a:moveTo>
                  <a:lnTo>
                    <a:pt x="1655" y="45922"/>
                  </a:lnTo>
                  <a:lnTo>
                    <a:pt x="12" y="105394"/>
                  </a:lnTo>
                  <a:lnTo>
                    <a:pt x="0" y="159823"/>
                  </a:lnTo>
                  <a:lnTo>
                    <a:pt x="1323" y="162095"/>
                  </a:lnTo>
                  <a:lnTo>
                    <a:pt x="3528" y="163610"/>
                  </a:lnTo>
                  <a:lnTo>
                    <a:pt x="11416" y="166462"/>
                  </a:lnTo>
                  <a:lnTo>
                    <a:pt x="5440" y="166587"/>
                  </a:lnTo>
                  <a:lnTo>
                    <a:pt x="3627" y="165281"/>
                  </a:lnTo>
                  <a:lnTo>
                    <a:pt x="142" y="155222"/>
                  </a:lnTo>
                  <a:lnTo>
                    <a:pt x="1" y="96802"/>
                  </a:lnTo>
                  <a:lnTo>
                    <a:pt x="0" y="87297"/>
                  </a:lnTo>
                  <a:lnTo>
                    <a:pt x="10802" y="52418"/>
                  </a:lnTo>
                  <a:lnTo>
                    <a:pt x="11416" y="43996"/>
                  </a:lnTo>
                  <a:lnTo>
                    <a:pt x="15216" y="35843"/>
                  </a:lnTo>
                  <a:lnTo>
                    <a:pt x="41400" y="6237"/>
                  </a:lnTo>
                  <a:lnTo>
                    <a:pt x="48386" y="2745"/>
                  </a:lnTo>
                  <a:lnTo>
                    <a:pt x="68892" y="320"/>
                  </a:lnTo>
                  <a:lnTo>
                    <a:pt x="97577" y="0"/>
                  </a:lnTo>
                  <a:lnTo>
                    <a:pt x="109955" y="7029"/>
                  </a:lnTo>
                  <a:lnTo>
                    <a:pt x="122952" y="18972"/>
                  </a:lnTo>
                  <a:lnTo>
                    <a:pt x="149134" y="55545"/>
                  </a:lnTo>
                  <a:lnTo>
                    <a:pt x="153666" y="84086"/>
                  </a:lnTo>
                  <a:lnTo>
                    <a:pt x="152963" y="98199"/>
                  </a:lnTo>
                  <a:lnTo>
                    <a:pt x="134430" y="134701"/>
                  </a:lnTo>
                  <a:lnTo>
                    <a:pt x="126774" y="144948"/>
                  </a:lnTo>
                  <a:lnTo>
                    <a:pt x="92917" y="170446"/>
                  </a:lnTo>
                  <a:lnTo>
                    <a:pt x="80542" y="174946"/>
                  </a:lnTo>
                  <a:lnTo>
                    <a:pt x="44190" y="178335"/>
                  </a:lnTo>
                  <a:lnTo>
                    <a:pt x="35956" y="174924"/>
                  </a:lnTo>
                  <a:lnTo>
                    <a:pt x="31908" y="172163"/>
                  </a:lnTo>
                  <a:lnTo>
                    <a:pt x="19890" y="155634"/>
                  </a:lnTo>
                  <a:lnTo>
                    <a:pt x="14272" y="133980"/>
                  </a:lnTo>
                  <a:lnTo>
                    <a:pt x="12114" y="97436"/>
                  </a:lnTo>
                  <a:lnTo>
                    <a:pt x="15526" y="86052"/>
                  </a:lnTo>
                  <a:lnTo>
                    <a:pt x="32227" y="56955"/>
                  </a:lnTo>
                  <a:lnTo>
                    <a:pt x="69091" y="26018"/>
                  </a:lnTo>
                  <a:lnTo>
                    <a:pt x="73923" y="24766"/>
                  </a:lnTo>
                  <a:lnTo>
                    <a:pt x="77063" y="24432"/>
                  </a:lnTo>
                  <a:lnTo>
                    <a:pt x="84080" y="27589"/>
                  </a:lnTo>
                  <a:lnTo>
                    <a:pt x="87803" y="30282"/>
                  </a:lnTo>
                  <a:lnTo>
                    <a:pt x="91940" y="36804"/>
                  </a:lnTo>
                  <a:lnTo>
                    <a:pt x="107911" y="78430"/>
                  </a:lnTo>
                  <a:lnTo>
                    <a:pt x="114106" y="90393"/>
                  </a:lnTo>
                  <a:lnTo>
                    <a:pt x="124730" y="127364"/>
                  </a:lnTo>
                  <a:lnTo>
                    <a:pt x="139571" y="153742"/>
                  </a:lnTo>
                  <a:lnTo>
                    <a:pt x="148543" y="176733"/>
                  </a:lnTo>
                  <a:lnTo>
                    <a:pt x="166688" y="2023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1" name="SMARTInkShape-1318"/>
            <p:cNvSpPr/>
            <p:nvPr/>
          </p:nvSpPr>
          <p:spPr>
            <a:xfrm>
              <a:off x="8417719" y="2583869"/>
              <a:ext cx="285751" cy="178382"/>
            </a:xfrm>
            <a:custGeom>
              <a:avLst/>
              <a:gdLst/>
              <a:ahLst/>
              <a:cxnLst/>
              <a:rect l="0" t="0" r="0" b="0"/>
              <a:pathLst>
                <a:path w="285751" h="178382">
                  <a:moveTo>
                    <a:pt x="0" y="23600"/>
                  </a:moveTo>
                  <a:lnTo>
                    <a:pt x="1323" y="74473"/>
                  </a:lnTo>
                  <a:lnTo>
                    <a:pt x="10251" y="98389"/>
                  </a:lnTo>
                  <a:lnTo>
                    <a:pt x="12902" y="114759"/>
                  </a:lnTo>
                  <a:lnTo>
                    <a:pt x="21265" y="130732"/>
                  </a:lnTo>
                  <a:lnTo>
                    <a:pt x="23768" y="142455"/>
                  </a:lnTo>
                  <a:lnTo>
                    <a:pt x="23812" y="87954"/>
                  </a:lnTo>
                  <a:lnTo>
                    <a:pt x="25135" y="69399"/>
                  </a:lnTo>
                  <a:lnTo>
                    <a:pt x="35939" y="29324"/>
                  </a:lnTo>
                  <a:lnTo>
                    <a:pt x="44925" y="12040"/>
                  </a:lnTo>
                  <a:lnTo>
                    <a:pt x="45825" y="7956"/>
                  </a:lnTo>
                  <a:lnTo>
                    <a:pt x="47747" y="5233"/>
                  </a:lnTo>
                  <a:lnTo>
                    <a:pt x="50352" y="3418"/>
                  </a:lnTo>
                  <a:lnTo>
                    <a:pt x="56775" y="1401"/>
                  </a:lnTo>
                  <a:lnTo>
                    <a:pt x="69245" y="0"/>
                  </a:lnTo>
                  <a:lnTo>
                    <a:pt x="77108" y="6171"/>
                  </a:lnTo>
                  <a:lnTo>
                    <a:pt x="80572" y="12767"/>
                  </a:lnTo>
                  <a:lnTo>
                    <a:pt x="81496" y="16378"/>
                  </a:lnTo>
                  <a:lnTo>
                    <a:pt x="107394" y="73343"/>
                  </a:lnTo>
                  <a:lnTo>
                    <a:pt x="117526" y="112024"/>
                  </a:lnTo>
                  <a:lnTo>
                    <a:pt x="118860" y="128028"/>
                  </a:lnTo>
                  <a:lnTo>
                    <a:pt x="128460" y="143348"/>
                  </a:lnTo>
                  <a:lnTo>
                    <a:pt x="130473" y="152352"/>
                  </a:lnTo>
                  <a:lnTo>
                    <a:pt x="130748" y="150056"/>
                  </a:lnTo>
                  <a:lnTo>
                    <a:pt x="132289" y="113481"/>
                  </a:lnTo>
                  <a:lnTo>
                    <a:pt x="140392" y="95545"/>
                  </a:lnTo>
                  <a:lnTo>
                    <a:pt x="145194" y="64432"/>
                  </a:lnTo>
                  <a:lnTo>
                    <a:pt x="165775" y="19525"/>
                  </a:lnTo>
                  <a:lnTo>
                    <a:pt x="168725" y="16914"/>
                  </a:lnTo>
                  <a:lnTo>
                    <a:pt x="179197" y="9713"/>
                  </a:lnTo>
                  <a:lnTo>
                    <a:pt x="188267" y="1748"/>
                  </a:lnTo>
                  <a:lnTo>
                    <a:pt x="190335" y="2417"/>
                  </a:lnTo>
                  <a:lnTo>
                    <a:pt x="206875" y="16531"/>
                  </a:lnTo>
                  <a:lnTo>
                    <a:pt x="211007" y="23986"/>
                  </a:lnTo>
                  <a:lnTo>
                    <a:pt x="214167" y="31709"/>
                  </a:lnTo>
                  <a:lnTo>
                    <a:pt x="230691" y="57724"/>
                  </a:lnTo>
                  <a:lnTo>
                    <a:pt x="247196" y="111051"/>
                  </a:lnTo>
                  <a:lnTo>
                    <a:pt x="285750" y="1783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2" name="SMARTInkShape-1319"/>
            <p:cNvSpPr/>
            <p:nvPr/>
          </p:nvSpPr>
          <p:spPr>
            <a:xfrm>
              <a:off x="8907632" y="2431242"/>
              <a:ext cx="188744" cy="306985"/>
            </a:xfrm>
            <a:custGeom>
              <a:avLst/>
              <a:gdLst/>
              <a:ahLst/>
              <a:cxnLst/>
              <a:rect l="0" t="0" r="0" b="0"/>
              <a:pathLst>
                <a:path w="188744" h="306985">
                  <a:moveTo>
                    <a:pt x="22056" y="104789"/>
                  </a:moveTo>
                  <a:lnTo>
                    <a:pt x="22056" y="111110"/>
                  </a:lnTo>
                  <a:lnTo>
                    <a:pt x="20733" y="112972"/>
                  </a:lnTo>
                  <a:lnTo>
                    <a:pt x="18528" y="114213"/>
                  </a:lnTo>
                  <a:lnTo>
                    <a:pt x="15735" y="115041"/>
                  </a:lnTo>
                  <a:lnTo>
                    <a:pt x="13873" y="116915"/>
                  </a:lnTo>
                  <a:lnTo>
                    <a:pt x="11804" y="122526"/>
                  </a:lnTo>
                  <a:lnTo>
                    <a:pt x="10214" y="178390"/>
                  </a:lnTo>
                  <a:lnTo>
                    <a:pt x="11501" y="198355"/>
                  </a:lnTo>
                  <a:lnTo>
                    <a:pt x="27886" y="255923"/>
                  </a:lnTo>
                  <a:lnTo>
                    <a:pt x="42585" y="282380"/>
                  </a:lnTo>
                  <a:lnTo>
                    <a:pt x="45851" y="306984"/>
                  </a:lnTo>
                  <a:lnTo>
                    <a:pt x="29295" y="290605"/>
                  </a:lnTo>
                  <a:lnTo>
                    <a:pt x="25273" y="279537"/>
                  </a:lnTo>
                  <a:lnTo>
                    <a:pt x="12974" y="225501"/>
                  </a:lnTo>
                  <a:lnTo>
                    <a:pt x="1544" y="173025"/>
                  </a:lnTo>
                  <a:lnTo>
                    <a:pt x="0" y="115441"/>
                  </a:lnTo>
                  <a:lnTo>
                    <a:pt x="15997" y="59584"/>
                  </a:lnTo>
                  <a:lnTo>
                    <a:pt x="34210" y="34193"/>
                  </a:lnTo>
                  <a:lnTo>
                    <a:pt x="43332" y="25788"/>
                  </a:lnTo>
                  <a:lnTo>
                    <a:pt x="77847" y="2957"/>
                  </a:lnTo>
                  <a:lnTo>
                    <a:pt x="91390" y="0"/>
                  </a:lnTo>
                  <a:lnTo>
                    <a:pt x="102701" y="2213"/>
                  </a:lnTo>
                  <a:lnTo>
                    <a:pt x="141926" y="25375"/>
                  </a:lnTo>
                  <a:lnTo>
                    <a:pt x="154706" y="37744"/>
                  </a:lnTo>
                  <a:lnTo>
                    <a:pt x="169905" y="60666"/>
                  </a:lnTo>
                  <a:lnTo>
                    <a:pt x="170892" y="66113"/>
                  </a:lnTo>
                  <a:lnTo>
                    <a:pt x="165977" y="95156"/>
                  </a:lnTo>
                  <a:lnTo>
                    <a:pt x="161868" y="104035"/>
                  </a:lnTo>
                  <a:lnTo>
                    <a:pt x="158920" y="108255"/>
                  </a:lnTo>
                  <a:lnTo>
                    <a:pt x="135178" y="124534"/>
                  </a:lnTo>
                  <a:lnTo>
                    <a:pt x="112753" y="135187"/>
                  </a:lnTo>
                  <a:lnTo>
                    <a:pt x="55333" y="148552"/>
                  </a:lnTo>
                  <a:lnTo>
                    <a:pt x="47349" y="151270"/>
                  </a:lnTo>
                  <a:lnTo>
                    <a:pt x="40794" y="151906"/>
                  </a:lnTo>
                  <a:lnTo>
                    <a:pt x="38517" y="150752"/>
                  </a:lnTo>
                  <a:lnTo>
                    <a:pt x="36998" y="148660"/>
                  </a:lnTo>
                  <a:lnTo>
                    <a:pt x="35986" y="145943"/>
                  </a:lnTo>
                  <a:lnTo>
                    <a:pt x="36634" y="144131"/>
                  </a:lnTo>
                  <a:lnTo>
                    <a:pt x="38389" y="142924"/>
                  </a:lnTo>
                  <a:lnTo>
                    <a:pt x="40882" y="142118"/>
                  </a:lnTo>
                  <a:lnTo>
                    <a:pt x="42544" y="142904"/>
                  </a:lnTo>
                  <a:lnTo>
                    <a:pt x="43652" y="144752"/>
                  </a:lnTo>
                  <a:lnTo>
                    <a:pt x="44391" y="147306"/>
                  </a:lnTo>
                  <a:lnTo>
                    <a:pt x="46206" y="149009"/>
                  </a:lnTo>
                  <a:lnTo>
                    <a:pt x="79356" y="165166"/>
                  </a:lnTo>
                  <a:lnTo>
                    <a:pt x="136797" y="207986"/>
                  </a:lnTo>
                  <a:lnTo>
                    <a:pt x="171536" y="243696"/>
                  </a:lnTo>
                  <a:lnTo>
                    <a:pt x="188743" y="2714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3" name="SMARTInkShape-1320"/>
            <p:cNvSpPr/>
            <p:nvPr/>
          </p:nvSpPr>
          <p:spPr>
            <a:xfrm>
              <a:off x="9132803" y="2583656"/>
              <a:ext cx="141463" cy="128605"/>
            </a:xfrm>
            <a:custGeom>
              <a:avLst/>
              <a:gdLst/>
              <a:ahLst/>
              <a:cxnLst/>
              <a:rect l="0" t="0" r="0" b="0"/>
              <a:pathLst>
                <a:path w="141463" h="128605">
                  <a:moveTo>
                    <a:pt x="82635" y="0"/>
                  </a:moveTo>
                  <a:lnTo>
                    <a:pt x="76314" y="6321"/>
                  </a:lnTo>
                  <a:lnTo>
                    <a:pt x="69683" y="9424"/>
                  </a:lnTo>
                  <a:lnTo>
                    <a:pt x="48327" y="17737"/>
                  </a:lnTo>
                  <a:lnTo>
                    <a:pt x="19607" y="39851"/>
                  </a:lnTo>
                  <a:lnTo>
                    <a:pt x="7368" y="51642"/>
                  </a:lnTo>
                  <a:lnTo>
                    <a:pt x="2881" y="63081"/>
                  </a:lnTo>
                  <a:lnTo>
                    <a:pt x="0" y="85662"/>
                  </a:lnTo>
                  <a:lnTo>
                    <a:pt x="3134" y="94517"/>
                  </a:lnTo>
                  <a:lnTo>
                    <a:pt x="5821" y="98730"/>
                  </a:lnTo>
                  <a:lnTo>
                    <a:pt x="22246" y="110980"/>
                  </a:lnTo>
                  <a:lnTo>
                    <a:pt x="59682" y="125649"/>
                  </a:lnTo>
                  <a:lnTo>
                    <a:pt x="77284" y="128604"/>
                  </a:lnTo>
                  <a:lnTo>
                    <a:pt x="90399" y="126390"/>
                  </a:lnTo>
                  <a:lnTo>
                    <a:pt x="105220" y="117706"/>
                  </a:lnTo>
                  <a:lnTo>
                    <a:pt x="134156" y="91202"/>
                  </a:lnTo>
                  <a:lnTo>
                    <a:pt x="138606" y="83309"/>
                  </a:lnTo>
                  <a:lnTo>
                    <a:pt x="141462" y="67462"/>
                  </a:lnTo>
                  <a:lnTo>
                    <a:pt x="138326" y="59529"/>
                  </a:lnTo>
                  <a:lnTo>
                    <a:pt x="125533" y="43656"/>
                  </a:lnTo>
                  <a:lnTo>
                    <a:pt x="106447"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4" name="SMARTInkShape-1321"/>
            <p:cNvSpPr/>
            <p:nvPr/>
          </p:nvSpPr>
          <p:spPr>
            <a:xfrm>
              <a:off x="9336155" y="2428875"/>
              <a:ext cx="140971" cy="280126"/>
            </a:xfrm>
            <a:custGeom>
              <a:avLst/>
              <a:gdLst/>
              <a:ahLst/>
              <a:cxnLst/>
              <a:rect l="0" t="0" r="0" b="0"/>
              <a:pathLst>
                <a:path w="140971" h="280126">
                  <a:moveTo>
                    <a:pt x="10251" y="0"/>
                  </a:moveTo>
                  <a:lnTo>
                    <a:pt x="10251" y="16572"/>
                  </a:lnTo>
                  <a:lnTo>
                    <a:pt x="6724" y="24122"/>
                  </a:lnTo>
                  <a:lnTo>
                    <a:pt x="2069" y="31888"/>
                  </a:lnTo>
                  <a:lnTo>
                    <a:pt x="0" y="39749"/>
                  </a:lnTo>
                  <a:lnTo>
                    <a:pt x="10568" y="95963"/>
                  </a:lnTo>
                  <a:lnTo>
                    <a:pt x="22289" y="149204"/>
                  </a:lnTo>
                  <a:lnTo>
                    <a:pt x="32251" y="206996"/>
                  </a:lnTo>
                  <a:lnTo>
                    <a:pt x="34016" y="263958"/>
                  </a:lnTo>
                  <a:lnTo>
                    <a:pt x="34061" y="280125"/>
                  </a:lnTo>
                  <a:lnTo>
                    <a:pt x="34064" y="267619"/>
                  </a:lnTo>
                  <a:lnTo>
                    <a:pt x="30536" y="260935"/>
                  </a:lnTo>
                  <a:lnTo>
                    <a:pt x="27743" y="257300"/>
                  </a:lnTo>
                  <a:lnTo>
                    <a:pt x="24640" y="246206"/>
                  </a:lnTo>
                  <a:lnTo>
                    <a:pt x="22648" y="217526"/>
                  </a:lnTo>
                  <a:lnTo>
                    <a:pt x="28624" y="194245"/>
                  </a:lnTo>
                  <a:lnTo>
                    <a:pt x="42494" y="172180"/>
                  </a:lnTo>
                  <a:lnTo>
                    <a:pt x="50158" y="163396"/>
                  </a:lnTo>
                  <a:lnTo>
                    <a:pt x="61502" y="158610"/>
                  </a:lnTo>
                  <a:lnTo>
                    <a:pt x="84022" y="155538"/>
                  </a:lnTo>
                  <a:lnTo>
                    <a:pt x="92868" y="158645"/>
                  </a:lnTo>
                  <a:lnTo>
                    <a:pt x="121526" y="173811"/>
                  </a:lnTo>
                  <a:lnTo>
                    <a:pt x="131585" y="176468"/>
                  </a:lnTo>
                  <a:lnTo>
                    <a:pt x="134796" y="178500"/>
                  </a:lnTo>
                  <a:lnTo>
                    <a:pt x="136938" y="181177"/>
                  </a:lnTo>
                  <a:lnTo>
                    <a:pt x="139317" y="187679"/>
                  </a:lnTo>
                  <a:lnTo>
                    <a:pt x="140970" y="206526"/>
                  </a:lnTo>
                  <a:lnTo>
                    <a:pt x="137581" y="214380"/>
                  </a:lnTo>
                  <a:lnTo>
                    <a:pt x="134825" y="218326"/>
                  </a:lnTo>
                  <a:lnTo>
                    <a:pt x="128236" y="222711"/>
                  </a:lnTo>
                  <a:lnTo>
                    <a:pt x="57876"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5" name="SMARTInkShape-1322"/>
            <p:cNvSpPr/>
            <p:nvPr/>
          </p:nvSpPr>
          <p:spPr>
            <a:xfrm>
              <a:off x="9548813" y="2571998"/>
              <a:ext cx="88611" cy="142628"/>
            </a:xfrm>
            <a:custGeom>
              <a:avLst/>
              <a:gdLst/>
              <a:ahLst/>
              <a:cxnLst/>
              <a:rect l="0" t="0" r="0" b="0"/>
              <a:pathLst>
                <a:path w="88611" h="142628">
                  <a:moveTo>
                    <a:pt x="0" y="71190"/>
                  </a:moveTo>
                  <a:lnTo>
                    <a:pt x="10251" y="71190"/>
                  </a:lnTo>
                  <a:lnTo>
                    <a:pt x="17736" y="64869"/>
                  </a:lnTo>
                  <a:lnTo>
                    <a:pt x="28167" y="61766"/>
                  </a:lnTo>
                  <a:lnTo>
                    <a:pt x="54567" y="58287"/>
                  </a:lnTo>
                  <a:lnTo>
                    <a:pt x="71240" y="46396"/>
                  </a:lnTo>
                  <a:lnTo>
                    <a:pt x="79287" y="37681"/>
                  </a:lnTo>
                  <a:lnTo>
                    <a:pt x="87273" y="24988"/>
                  </a:lnTo>
                  <a:lnTo>
                    <a:pt x="88610" y="19222"/>
                  </a:lnTo>
                  <a:lnTo>
                    <a:pt x="88177" y="14055"/>
                  </a:lnTo>
                  <a:lnTo>
                    <a:pt x="84298" y="2577"/>
                  </a:lnTo>
                  <a:lnTo>
                    <a:pt x="82656" y="1635"/>
                  </a:lnTo>
                  <a:lnTo>
                    <a:pt x="66855" y="0"/>
                  </a:lnTo>
                  <a:lnTo>
                    <a:pt x="59258" y="3390"/>
                  </a:lnTo>
                  <a:lnTo>
                    <a:pt x="51472" y="7983"/>
                  </a:lnTo>
                  <a:lnTo>
                    <a:pt x="39651" y="11892"/>
                  </a:lnTo>
                  <a:lnTo>
                    <a:pt x="31734" y="17495"/>
                  </a:lnTo>
                  <a:lnTo>
                    <a:pt x="27333" y="27922"/>
                  </a:lnTo>
                  <a:lnTo>
                    <a:pt x="24054" y="40053"/>
                  </a:lnTo>
                  <a:lnTo>
                    <a:pt x="16093" y="55643"/>
                  </a:lnTo>
                  <a:lnTo>
                    <a:pt x="13767" y="69131"/>
                  </a:lnTo>
                  <a:lnTo>
                    <a:pt x="16261" y="80417"/>
                  </a:lnTo>
                  <a:lnTo>
                    <a:pt x="51668" y="132988"/>
                  </a:lnTo>
                  <a:lnTo>
                    <a:pt x="71437" y="1426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6" name="SMARTInkShape-1323"/>
            <p:cNvSpPr/>
            <p:nvPr/>
          </p:nvSpPr>
          <p:spPr>
            <a:xfrm>
              <a:off x="9691688" y="2571750"/>
              <a:ext cx="119063" cy="130750"/>
            </a:xfrm>
            <a:custGeom>
              <a:avLst/>
              <a:gdLst/>
              <a:ahLst/>
              <a:cxnLst/>
              <a:rect l="0" t="0" r="0" b="0"/>
              <a:pathLst>
                <a:path w="119063" h="130750">
                  <a:moveTo>
                    <a:pt x="0" y="0"/>
                  </a:moveTo>
                  <a:lnTo>
                    <a:pt x="0" y="6321"/>
                  </a:lnTo>
                  <a:lnTo>
                    <a:pt x="1323" y="8183"/>
                  </a:lnTo>
                  <a:lnTo>
                    <a:pt x="3527" y="9424"/>
                  </a:lnTo>
                  <a:lnTo>
                    <a:pt x="6320" y="10251"/>
                  </a:lnTo>
                  <a:lnTo>
                    <a:pt x="8182" y="12126"/>
                  </a:lnTo>
                  <a:lnTo>
                    <a:pt x="14698" y="24640"/>
                  </a:lnTo>
                  <a:lnTo>
                    <a:pt x="42442" y="66398"/>
                  </a:lnTo>
                  <a:lnTo>
                    <a:pt x="45321" y="74930"/>
                  </a:lnTo>
                  <a:lnTo>
                    <a:pt x="47607" y="128468"/>
                  </a:lnTo>
                  <a:lnTo>
                    <a:pt x="46290" y="129301"/>
                  </a:lnTo>
                  <a:lnTo>
                    <a:pt x="37372" y="130749"/>
                  </a:lnTo>
                  <a:lnTo>
                    <a:pt x="36821" y="129499"/>
                  </a:lnTo>
                  <a:lnTo>
                    <a:pt x="35722" y="73036"/>
                  </a:lnTo>
                  <a:lnTo>
                    <a:pt x="39247" y="62006"/>
                  </a:lnTo>
                  <a:lnTo>
                    <a:pt x="67606" y="21018"/>
                  </a:lnTo>
                  <a:lnTo>
                    <a:pt x="103154" y="2010"/>
                  </a:lnTo>
                  <a:lnTo>
                    <a:pt x="1190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7" name="SMARTInkShape-1324"/>
            <p:cNvSpPr/>
            <p:nvPr/>
          </p:nvSpPr>
          <p:spPr>
            <a:xfrm>
              <a:off x="9894114" y="2464594"/>
              <a:ext cx="47606" cy="273845"/>
            </a:xfrm>
            <a:custGeom>
              <a:avLst/>
              <a:gdLst/>
              <a:ahLst/>
              <a:cxnLst/>
              <a:rect l="0" t="0" r="0" b="0"/>
              <a:pathLst>
                <a:path w="47606" h="273845">
                  <a:moveTo>
                    <a:pt x="11886" y="0"/>
                  </a:moveTo>
                  <a:lnTo>
                    <a:pt x="5564" y="0"/>
                  </a:lnTo>
                  <a:lnTo>
                    <a:pt x="3704" y="1323"/>
                  </a:lnTo>
                  <a:lnTo>
                    <a:pt x="2462" y="3528"/>
                  </a:lnTo>
                  <a:lnTo>
                    <a:pt x="716" y="16479"/>
                  </a:lnTo>
                  <a:lnTo>
                    <a:pt x="0" y="72292"/>
                  </a:lnTo>
                  <a:lnTo>
                    <a:pt x="1311" y="87692"/>
                  </a:lnTo>
                  <a:lnTo>
                    <a:pt x="12106" y="138939"/>
                  </a:lnTo>
                  <a:lnTo>
                    <a:pt x="21092" y="191437"/>
                  </a:lnTo>
                  <a:lnTo>
                    <a:pt x="26520" y="214590"/>
                  </a:lnTo>
                  <a:lnTo>
                    <a:pt x="38421" y="249010"/>
                  </a:lnTo>
                  <a:lnTo>
                    <a:pt x="43523" y="257515"/>
                  </a:lnTo>
                  <a:lnTo>
                    <a:pt x="47605" y="2738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8" name="SMARTInkShape-1325"/>
            <p:cNvSpPr/>
            <p:nvPr/>
          </p:nvSpPr>
          <p:spPr>
            <a:xfrm>
              <a:off x="9858375" y="2571750"/>
              <a:ext cx="119065" cy="23814"/>
            </a:xfrm>
            <a:custGeom>
              <a:avLst/>
              <a:gdLst/>
              <a:ahLst/>
              <a:cxnLst/>
              <a:rect l="0" t="0" r="0" b="0"/>
              <a:pathLst>
                <a:path w="119065" h="23814">
                  <a:moveTo>
                    <a:pt x="0" y="23813"/>
                  </a:moveTo>
                  <a:lnTo>
                    <a:pt x="0" y="13561"/>
                  </a:lnTo>
                  <a:lnTo>
                    <a:pt x="1323" y="13010"/>
                  </a:lnTo>
                  <a:lnTo>
                    <a:pt x="6322" y="12397"/>
                  </a:lnTo>
                  <a:lnTo>
                    <a:pt x="8182" y="10910"/>
                  </a:lnTo>
                  <a:lnTo>
                    <a:pt x="10252" y="5731"/>
                  </a:lnTo>
                  <a:lnTo>
                    <a:pt x="25282" y="2547"/>
                  </a:lnTo>
                  <a:lnTo>
                    <a:pt x="84350" y="149"/>
                  </a:lnTo>
                  <a:lnTo>
                    <a:pt x="1190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09" name="SMARTInkShape-1326"/>
            <p:cNvSpPr/>
            <p:nvPr/>
          </p:nvSpPr>
          <p:spPr>
            <a:xfrm>
              <a:off x="10037338" y="2573405"/>
              <a:ext cx="153648" cy="176940"/>
            </a:xfrm>
            <a:custGeom>
              <a:avLst/>
              <a:gdLst/>
              <a:ahLst/>
              <a:cxnLst/>
              <a:rect l="0" t="0" r="0" b="0"/>
              <a:pathLst>
                <a:path w="153648" h="176940">
                  <a:moveTo>
                    <a:pt x="142506" y="10251"/>
                  </a:moveTo>
                  <a:lnTo>
                    <a:pt x="136185" y="10251"/>
                  </a:lnTo>
                  <a:lnTo>
                    <a:pt x="97947" y="0"/>
                  </a:lnTo>
                  <a:lnTo>
                    <a:pt x="44557" y="10568"/>
                  </a:lnTo>
                  <a:lnTo>
                    <a:pt x="20950" y="19476"/>
                  </a:lnTo>
                  <a:lnTo>
                    <a:pt x="13844" y="20370"/>
                  </a:lnTo>
                  <a:lnTo>
                    <a:pt x="9106" y="22288"/>
                  </a:lnTo>
                  <a:lnTo>
                    <a:pt x="5948" y="24891"/>
                  </a:lnTo>
                  <a:lnTo>
                    <a:pt x="879" y="32252"/>
                  </a:lnTo>
                  <a:lnTo>
                    <a:pt x="0" y="39848"/>
                  </a:lnTo>
                  <a:lnTo>
                    <a:pt x="3325" y="46776"/>
                  </a:lnTo>
                  <a:lnTo>
                    <a:pt x="6061" y="50476"/>
                  </a:lnTo>
                  <a:lnTo>
                    <a:pt x="43775" y="73381"/>
                  </a:lnTo>
                  <a:lnTo>
                    <a:pt x="96823" y="100438"/>
                  </a:lnTo>
                  <a:lnTo>
                    <a:pt x="131950" y="121232"/>
                  </a:lnTo>
                  <a:lnTo>
                    <a:pt x="145699" y="133240"/>
                  </a:lnTo>
                  <a:lnTo>
                    <a:pt x="150540" y="141201"/>
                  </a:lnTo>
                  <a:lnTo>
                    <a:pt x="153647" y="157092"/>
                  </a:lnTo>
                  <a:lnTo>
                    <a:pt x="152581" y="159738"/>
                  </a:lnTo>
                  <a:lnTo>
                    <a:pt x="150544" y="161503"/>
                  </a:lnTo>
                  <a:lnTo>
                    <a:pt x="144755" y="164787"/>
                  </a:lnTo>
                  <a:lnTo>
                    <a:pt x="137773" y="170656"/>
                  </a:lnTo>
                  <a:lnTo>
                    <a:pt x="126732" y="174146"/>
                  </a:lnTo>
                  <a:lnTo>
                    <a:pt x="71068" y="1769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13" name="SMARTInkShape-Group163"/>
          <p:cNvGrpSpPr/>
          <p:nvPr/>
        </p:nvGrpSpPr>
        <p:grpSpPr>
          <a:xfrm>
            <a:off x="2321720" y="4607719"/>
            <a:ext cx="261937" cy="261938"/>
            <a:chOff x="2321720" y="4607719"/>
            <a:chExt cx="261937" cy="261938"/>
          </a:xfrm>
        </p:grpSpPr>
        <p:sp>
          <p:nvSpPr>
            <p:cNvPr id="1211" name="SMARTInkShape-1327"/>
            <p:cNvSpPr/>
            <p:nvPr/>
          </p:nvSpPr>
          <p:spPr>
            <a:xfrm>
              <a:off x="2452688" y="4607719"/>
              <a:ext cx="130969" cy="47626"/>
            </a:xfrm>
            <a:custGeom>
              <a:avLst/>
              <a:gdLst/>
              <a:ahLst/>
              <a:cxnLst/>
              <a:rect l="0" t="0" r="0" b="0"/>
              <a:pathLst>
                <a:path w="130969" h="47626">
                  <a:moveTo>
                    <a:pt x="0" y="47625"/>
                  </a:moveTo>
                  <a:lnTo>
                    <a:pt x="0" y="36209"/>
                  </a:lnTo>
                  <a:lnTo>
                    <a:pt x="20308" y="34424"/>
                  </a:lnTo>
                  <a:lnTo>
                    <a:pt x="35810" y="26300"/>
                  </a:lnTo>
                  <a:lnTo>
                    <a:pt x="55574" y="22817"/>
                  </a:lnTo>
                  <a:lnTo>
                    <a:pt x="69087" y="13604"/>
                  </a:lnTo>
                  <a:lnTo>
                    <a:pt x="1309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2" name="SMARTInkShape-1328"/>
            <p:cNvSpPr/>
            <p:nvPr/>
          </p:nvSpPr>
          <p:spPr>
            <a:xfrm>
              <a:off x="2321720" y="4643438"/>
              <a:ext cx="250031" cy="226219"/>
            </a:xfrm>
            <a:custGeom>
              <a:avLst/>
              <a:gdLst/>
              <a:ahLst/>
              <a:cxnLst/>
              <a:rect l="0" t="0" r="0" b="0"/>
              <a:pathLst>
                <a:path w="250031" h="226219">
                  <a:moveTo>
                    <a:pt x="130968" y="154781"/>
                  </a:moveTo>
                  <a:lnTo>
                    <a:pt x="119552" y="154781"/>
                  </a:lnTo>
                  <a:lnTo>
                    <a:pt x="119061" y="178549"/>
                  </a:lnTo>
                  <a:lnTo>
                    <a:pt x="108810" y="188841"/>
                  </a:lnTo>
                  <a:lnTo>
                    <a:pt x="95782" y="190456"/>
                  </a:lnTo>
                  <a:lnTo>
                    <a:pt x="65755" y="190499"/>
                  </a:lnTo>
                  <a:lnTo>
                    <a:pt x="63680" y="189176"/>
                  </a:lnTo>
                  <a:lnTo>
                    <a:pt x="62297" y="186971"/>
                  </a:lnTo>
                  <a:lnTo>
                    <a:pt x="61374" y="184179"/>
                  </a:lnTo>
                  <a:lnTo>
                    <a:pt x="59437" y="182317"/>
                  </a:lnTo>
                  <a:lnTo>
                    <a:pt x="47512" y="177597"/>
                  </a:lnTo>
                  <a:lnTo>
                    <a:pt x="26571" y="158840"/>
                  </a:lnTo>
                  <a:lnTo>
                    <a:pt x="14098" y="155315"/>
                  </a:lnTo>
                  <a:lnTo>
                    <a:pt x="6234" y="154939"/>
                  </a:lnTo>
                  <a:lnTo>
                    <a:pt x="4156" y="153563"/>
                  </a:lnTo>
                  <a:lnTo>
                    <a:pt x="2770" y="151324"/>
                  </a:lnTo>
                  <a:lnTo>
                    <a:pt x="546" y="144543"/>
                  </a:lnTo>
                  <a:lnTo>
                    <a:pt x="13" y="154333"/>
                  </a:lnTo>
                  <a:lnTo>
                    <a:pt x="0" y="164993"/>
                  </a:lnTo>
                  <a:lnTo>
                    <a:pt x="10250" y="176790"/>
                  </a:lnTo>
                  <a:lnTo>
                    <a:pt x="11760" y="188686"/>
                  </a:lnTo>
                  <a:lnTo>
                    <a:pt x="45811" y="224404"/>
                  </a:lnTo>
                  <a:lnTo>
                    <a:pt x="53407" y="225681"/>
                  </a:lnTo>
                  <a:lnTo>
                    <a:pt x="89645" y="226218"/>
                  </a:lnTo>
                  <a:lnTo>
                    <a:pt x="91513" y="224895"/>
                  </a:lnTo>
                  <a:lnTo>
                    <a:pt x="92758" y="222691"/>
                  </a:lnTo>
                  <a:lnTo>
                    <a:pt x="94921" y="214092"/>
                  </a:lnTo>
                  <a:lnTo>
                    <a:pt x="95249" y="155023"/>
                  </a:lnTo>
                  <a:lnTo>
                    <a:pt x="95249" y="98085"/>
                  </a:lnTo>
                  <a:lnTo>
                    <a:pt x="95249" y="83401"/>
                  </a:lnTo>
                  <a:lnTo>
                    <a:pt x="83343" y="83343"/>
                  </a:lnTo>
                  <a:lnTo>
                    <a:pt x="83343" y="61229"/>
                  </a:lnTo>
                  <a:lnTo>
                    <a:pt x="65606" y="41838"/>
                  </a:lnTo>
                  <a:lnTo>
                    <a:pt x="58703" y="38438"/>
                  </a:lnTo>
                  <a:lnTo>
                    <a:pt x="47624" y="35718"/>
                  </a:lnTo>
                  <a:lnTo>
                    <a:pt x="47624" y="29398"/>
                  </a:lnTo>
                  <a:lnTo>
                    <a:pt x="48947" y="27536"/>
                  </a:lnTo>
                  <a:lnTo>
                    <a:pt x="51152" y="26294"/>
                  </a:lnTo>
                  <a:lnTo>
                    <a:pt x="59775" y="24915"/>
                  </a:lnTo>
                  <a:lnTo>
                    <a:pt x="110204" y="23855"/>
                  </a:lnTo>
                  <a:lnTo>
                    <a:pt x="118653" y="20303"/>
                  </a:lnTo>
                  <a:lnTo>
                    <a:pt x="126817" y="15638"/>
                  </a:lnTo>
                  <a:lnTo>
                    <a:pt x="142838" y="12643"/>
                  </a:lnTo>
                  <a:lnTo>
                    <a:pt x="201669" y="11912"/>
                  </a:lnTo>
                  <a:lnTo>
                    <a:pt x="205883" y="11910"/>
                  </a:lnTo>
                  <a:lnTo>
                    <a:pt x="214093" y="8380"/>
                  </a:lnTo>
                  <a:lnTo>
                    <a:pt x="222152" y="3724"/>
                  </a:lnTo>
                  <a:lnTo>
                    <a:pt x="237423" y="144"/>
                  </a:lnTo>
                  <a:lnTo>
                    <a:pt x="2500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214" name="SMARTInkShape-1329"/>
          <p:cNvSpPr/>
          <p:nvPr/>
        </p:nvSpPr>
        <p:spPr>
          <a:xfrm>
            <a:off x="4394329" y="4750594"/>
            <a:ext cx="201485" cy="202405"/>
          </a:xfrm>
          <a:custGeom>
            <a:avLst/>
            <a:gdLst/>
            <a:ahLst/>
            <a:cxnLst/>
            <a:rect l="0" t="0" r="0" b="0"/>
            <a:pathLst>
              <a:path w="201485" h="202405">
                <a:moveTo>
                  <a:pt x="82421" y="35719"/>
                </a:moveTo>
                <a:lnTo>
                  <a:pt x="70270" y="37041"/>
                </a:lnTo>
                <a:lnTo>
                  <a:pt x="53208" y="42039"/>
                </a:lnTo>
                <a:lnTo>
                  <a:pt x="35923" y="55726"/>
                </a:lnTo>
                <a:lnTo>
                  <a:pt x="9589" y="90530"/>
                </a:lnTo>
                <a:lnTo>
                  <a:pt x="2192" y="108550"/>
                </a:lnTo>
                <a:lnTo>
                  <a:pt x="0" y="122268"/>
                </a:lnTo>
                <a:lnTo>
                  <a:pt x="3015" y="130630"/>
                </a:lnTo>
                <a:lnTo>
                  <a:pt x="7442" y="138755"/>
                </a:lnTo>
                <a:lnTo>
                  <a:pt x="10284" y="154752"/>
                </a:lnTo>
                <a:lnTo>
                  <a:pt x="10517" y="158730"/>
                </a:lnTo>
                <a:lnTo>
                  <a:pt x="11996" y="161382"/>
                </a:lnTo>
                <a:lnTo>
                  <a:pt x="14304" y="163151"/>
                </a:lnTo>
                <a:lnTo>
                  <a:pt x="20397" y="166438"/>
                </a:lnTo>
                <a:lnTo>
                  <a:pt x="57499" y="195003"/>
                </a:lnTo>
                <a:lnTo>
                  <a:pt x="79623" y="201756"/>
                </a:lnTo>
                <a:lnTo>
                  <a:pt x="116290" y="202404"/>
                </a:lnTo>
                <a:lnTo>
                  <a:pt x="127280" y="194224"/>
                </a:lnTo>
                <a:lnTo>
                  <a:pt x="139759" y="190990"/>
                </a:lnTo>
                <a:lnTo>
                  <a:pt x="140490" y="189504"/>
                </a:lnTo>
                <a:lnTo>
                  <a:pt x="141760" y="180292"/>
                </a:lnTo>
                <a:lnTo>
                  <a:pt x="150097" y="169424"/>
                </a:lnTo>
                <a:lnTo>
                  <a:pt x="152744" y="158385"/>
                </a:lnTo>
                <a:lnTo>
                  <a:pt x="153857" y="120880"/>
                </a:lnTo>
                <a:lnTo>
                  <a:pt x="133867" y="97757"/>
                </a:lnTo>
                <a:lnTo>
                  <a:pt x="131744" y="90632"/>
                </a:lnTo>
                <a:lnTo>
                  <a:pt x="129855" y="88202"/>
                </a:lnTo>
                <a:lnTo>
                  <a:pt x="108047" y="73148"/>
                </a:lnTo>
                <a:lnTo>
                  <a:pt x="96142" y="71588"/>
                </a:lnTo>
                <a:lnTo>
                  <a:pt x="58609" y="71437"/>
                </a:lnTo>
                <a:lnTo>
                  <a:pt x="58609" y="65117"/>
                </a:lnTo>
                <a:lnTo>
                  <a:pt x="59931" y="63255"/>
                </a:lnTo>
                <a:lnTo>
                  <a:pt x="62137" y="62013"/>
                </a:lnTo>
                <a:lnTo>
                  <a:pt x="70024" y="59676"/>
                </a:lnTo>
                <a:lnTo>
                  <a:pt x="80723" y="49293"/>
                </a:lnTo>
                <a:lnTo>
                  <a:pt x="88238" y="48119"/>
                </a:lnTo>
                <a:lnTo>
                  <a:pt x="90268" y="46631"/>
                </a:lnTo>
                <a:lnTo>
                  <a:pt x="92523" y="41451"/>
                </a:lnTo>
                <a:lnTo>
                  <a:pt x="94447" y="39540"/>
                </a:lnTo>
                <a:lnTo>
                  <a:pt x="127803" y="26518"/>
                </a:lnTo>
                <a:lnTo>
                  <a:pt x="136987" y="23692"/>
                </a:lnTo>
                <a:lnTo>
                  <a:pt x="153662" y="14626"/>
                </a:lnTo>
                <a:lnTo>
                  <a:pt x="20148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31" name="SMARTInkShape-Group165"/>
          <p:cNvGrpSpPr/>
          <p:nvPr/>
        </p:nvGrpSpPr>
        <p:grpSpPr>
          <a:xfrm>
            <a:off x="2940845" y="4679156"/>
            <a:ext cx="2667001" cy="369095"/>
            <a:chOff x="2940845" y="4679156"/>
            <a:chExt cx="2667001" cy="369095"/>
          </a:xfrm>
        </p:grpSpPr>
        <p:sp>
          <p:nvSpPr>
            <p:cNvPr id="1215" name="SMARTInkShape-1330"/>
            <p:cNvSpPr/>
            <p:nvPr/>
          </p:nvSpPr>
          <p:spPr>
            <a:xfrm>
              <a:off x="2952750" y="4726781"/>
              <a:ext cx="190501" cy="35720"/>
            </a:xfrm>
            <a:custGeom>
              <a:avLst/>
              <a:gdLst/>
              <a:ahLst/>
              <a:cxnLst/>
              <a:rect l="0" t="0" r="0" b="0"/>
              <a:pathLst>
                <a:path w="190501" h="35720">
                  <a:moveTo>
                    <a:pt x="0" y="35719"/>
                  </a:moveTo>
                  <a:lnTo>
                    <a:pt x="6321" y="35719"/>
                  </a:lnTo>
                  <a:lnTo>
                    <a:pt x="12952" y="32191"/>
                  </a:lnTo>
                  <a:lnTo>
                    <a:pt x="16572" y="29398"/>
                  </a:lnTo>
                  <a:lnTo>
                    <a:pt x="27650" y="26295"/>
                  </a:lnTo>
                  <a:lnTo>
                    <a:pt x="75282" y="17982"/>
                  </a:lnTo>
                  <a:lnTo>
                    <a:pt x="132390" y="12707"/>
                  </a:lnTo>
                  <a:lnTo>
                    <a:pt x="152767" y="10940"/>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6" name="SMARTInkShape-1331"/>
            <p:cNvSpPr/>
            <p:nvPr/>
          </p:nvSpPr>
          <p:spPr>
            <a:xfrm>
              <a:off x="2940845" y="4762500"/>
              <a:ext cx="11906" cy="250031"/>
            </a:xfrm>
            <a:custGeom>
              <a:avLst/>
              <a:gdLst/>
              <a:ahLst/>
              <a:cxnLst/>
              <a:rect l="0" t="0" r="0" b="0"/>
              <a:pathLst>
                <a:path w="11906" h="250031">
                  <a:moveTo>
                    <a:pt x="11905" y="0"/>
                  </a:moveTo>
                  <a:lnTo>
                    <a:pt x="11905" y="6321"/>
                  </a:lnTo>
                  <a:lnTo>
                    <a:pt x="8377" y="12952"/>
                  </a:lnTo>
                  <a:lnTo>
                    <a:pt x="5584" y="16572"/>
                  </a:lnTo>
                  <a:lnTo>
                    <a:pt x="2481" y="27650"/>
                  </a:lnTo>
                  <a:lnTo>
                    <a:pt x="144" y="79599"/>
                  </a:lnTo>
                  <a:lnTo>
                    <a:pt x="7" y="137597"/>
                  </a:lnTo>
                  <a:lnTo>
                    <a:pt x="0" y="195129"/>
                  </a:lnTo>
                  <a:lnTo>
                    <a:pt x="1322" y="228211"/>
                  </a:lnTo>
                  <a:lnTo>
                    <a:pt x="11905" y="2500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7" name="SMARTInkShape-1332"/>
            <p:cNvSpPr/>
            <p:nvPr/>
          </p:nvSpPr>
          <p:spPr>
            <a:xfrm>
              <a:off x="2952750" y="4893470"/>
              <a:ext cx="71439" cy="1"/>
            </a:xfrm>
            <a:custGeom>
              <a:avLst/>
              <a:gdLst/>
              <a:ahLst/>
              <a:cxnLst/>
              <a:rect l="0" t="0" r="0" b="0"/>
              <a:pathLst>
                <a:path w="71439" h="1">
                  <a:moveTo>
                    <a:pt x="0" y="0"/>
                  </a:moveTo>
                  <a:lnTo>
                    <a:pt x="714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8" name="SMARTInkShape-1333"/>
            <p:cNvSpPr/>
            <p:nvPr/>
          </p:nvSpPr>
          <p:spPr>
            <a:xfrm>
              <a:off x="3119438" y="4822031"/>
              <a:ext cx="95251" cy="178388"/>
            </a:xfrm>
            <a:custGeom>
              <a:avLst/>
              <a:gdLst/>
              <a:ahLst/>
              <a:cxnLst/>
              <a:rect l="0" t="0" r="0" b="0"/>
              <a:pathLst>
                <a:path w="95251" h="178388">
                  <a:moveTo>
                    <a:pt x="11906" y="83344"/>
                  </a:moveTo>
                  <a:lnTo>
                    <a:pt x="11906" y="89665"/>
                  </a:lnTo>
                  <a:lnTo>
                    <a:pt x="735" y="130325"/>
                  </a:lnTo>
                  <a:lnTo>
                    <a:pt x="0" y="178387"/>
                  </a:lnTo>
                  <a:lnTo>
                    <a:pt x="0" y="172212"/>
                  </a:lnTo>
                  <a:lnTo>
                    <a:pt x="3528" y="165616"/>
                  </a:lnTo>
                  <a:lnTo>
                    <a:pt x="8182" y="158274"/>
                  </a:lnTo>
                  <a:lnTo>
                    <a:pt x="24639" y="102670"/>
                  </a:lnTo>
                  <a:lnTo>
                    <a:pt x="30794" y="89287"/>
                  </a:lnTo>
                  <a:lnTo>
                    <a:pt x="35582" y="68202"/>
                  </a:lnTo>
                  <a:lnTo>
                    <a:pt x="44854" y="48554"/>
                  </a:lnTo>
                  <a:lnTo>
                    <a:pt x="47716" y="40101"/>
                  </a:lnTo>
                  <a:lnTo>
                    <a:pt x="64034" y="19898"/>
                  </a:lnTo>
                  <a:lnTo>
                    <a:pt x="71675" y="15459"/>
                  </a:lnTo>
                  <a:lnTo>
                    <a:pt x="79480" y="12162"/>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19" name="SMARTInkShape-1334"/>
            <p:cNvSpPr/>
            <p:nvPr/>
          </p:nvSpPr>
          <p:spPr>
            <a:xfrm>
              <a:off x="3262979" y="4847043"/>
              <a:ext cx="118397" cy="141678"/>
            </a:xfrm>
            <a:custGeom>
              <a:avLst/>
              <a:gdLst/>
              <a:ahLst/>
              <a:cxnLst/>
              <a:rect l="0" t="0" r="0" b="0"/>
              <a:pathLst>
                <a:path w="118397" h="141678">
                  <a:moveTo>
                    <a:pt x="106490" y="22613"/>
                  </a:moveTo>
                  <a:lnTo>
                    <a:pt x="82433" y="22613"/>
                  </a:lnTo>
                  <a:lnTo>
                    <a:pt x="72426" y="26141"/>
                  </a:lnTo>
                  <a:lnTo>
                    <a:pt x="32226" y="54501"/>
                  </a:lnTo>
                  <a:lnTo>
                    <a:pt x="4397" y="90085"/>
                  </a:lnTo>
                  <a:lnTo>
                    <a:pt x="0" y="103606"/>
                  </a:lnTo>
                  <a:lnTo>
                    <a:pt x="3158" y="108440"/>
                  </a:lnTo>
                  <a:lnTo>
                    <a:pt x="9643" y="116002"/>
                  </a:lnTo>
                  <a:lnTo>
                    <a:pt x="11498" y="115299"/>
                  </a:lnTo>
                  <a:lnTo>
                    <a:pt x="50976" y="78101"/>
                  </a:lnTo>
                  <a:lnTo>
                    <a:pt x="77388" y="39587"/>
                  </a:lnTo>
                  <a:lnTo>
                    <a:pt x="94032" y="0"/>
                  </a:lnTo>
                  <a:lnTo>
                    <a:pt x="94579" y="55131"/>
                  </a:lnTo>
                  <a:lnTo>
                    <a:pt x="94583" y="95735"/>
                  </a:lnTo>
                  <a:lnTo>
                    <a:pt x="98111" y="104942"/>
                  </a:lnTo>
                  <a:lnTo>
                    <a:pt x="102766" y="113443"/>
                  </a:lnTo>
                  <a:lnTo>
                    <a:pt x="106709" y="125667"/>
                  </a:lnTo>
                  <a:lnTo>
                    <a:pt x="118396" y="1416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0" name="SMARTInkShape-1335"/>
            <p:cNvSpPr/>
            <p:nvPr/>
          </p:nvSpPr>
          <p:spPr>
            <a:xfrm>
              <a:off x="3453359" y="4822588"/>
              <a:ext cx="94705" cy="152061"/>
            </a:xfrm>
            <a:custGeom>
              <a:avLst/>
              <a:gdLst/>
              <a:ahLst/>
              <a:cxnLst/>
              <a:rect l="0" t="0" r="0" b="0"/>
              <a:pathLst>
                <a:path w="94705" h="152061">
                  <a:moveTo>
                    <a:pt x="35172" y="47068"/>
                  </a:moveTo>
                  <a:lnTo>
                    <a:pt x="18600" y="63640"/>
                  </a:lnTo>
                  <a:lnTo>
                    <a:pt x="14578" y="74719"/>
                  </a:lnTo>
                  <a:lnTo>
                    <a:pt x="11467" y="87139"/>
                  </a:lnTo>
                  <a:lnTo>
                    <a:pt x="3601" y="104214"/>
                  </a:lnTo>
                  <a:lnTo>
                    <a:pt x="0" y="136516"/>
                  </a:lnTo>
                  <a:lnTo>
                    <a:pt x="3224" y="143267"/>
                  </a:lnTo>
                  <a:lnTo>
                    <a:pt x="9752" y="152060"/>
                  </a:lnTo>
                  <a:lnTo>
                    <a:pt x="10288" y="151458"/>
                  </a:lnTo>
                  <a:lnTo>
                    <a:pt x="11356" y="96633"/>
                  </a:lnTo>
                  <a:lnTo>
                    <a:pt x="23485" y="41658"/>
                  </a:lnTo>
                  <a:lnTo>
                    <a:pt x="32445" y="13715"/>
                  </a:lnTo>
                  <a:lnTo>
                    <a:pt x="44890" y="1323"/>
                  </a:lnTo>
                  <a:lnTo>
                    <a:pt x="52751" y="0"/>
                  </a:lnTo>
                  <a:lnTo>
                    <a:pt x="54828" y="1137"/>
                  </a:lnTo>
                  <a:lnTo>
                    <a:pt x="56214" y="3218"/>
                  </a:lnTo>
                  <a:lnTo>
                    <a:pt x="58164" y="12468"/>
                  </a:lnTo>
                  <a:lnTo>
                    <a:pt x="59943" y="21107"/>
                  </a:lnTo>
                  <a:lnTo>
                    <a:pt x="68336" y="48212"/>
                  </a:lnTo>
                  <a:lnTo>
                    <a:pt x="71079" y="62129"/>
                  </a:lnTo>
                  <a:lnTo>
                    <a:pt x="80090" y="81842"/>
                  </a:lnTo>
                  <a:lnTo>
                    <a:pt x="82917" y="90304"/>
                  </a:lnTo>
                  <a:lnTo>
                    <a:pt x="90623" y="103829"/>
                  </a:lnTo>
                  <a:lnTo>
                    <a:pt x="94704" y="130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1" name="SMARTInkShape-1336"/>
            <p:cNvSpPr/>
            <p:nvPr/>
          </p:nvSpPr>
          <p:spPr>
            <a:xfrm>
              <a:off x="3621505" y="4693926"/>
              <a:ext cx="580894" cy="246915"/>
            </a:xfrm>
            <a:custGeom>
              <a:avLst/>
              <a:gdLst/>
              <a:ahLst/>
              <a:cxnLst/>
              <a:rect l="0" t="0" r="0" b="0"/>
              <a:pathLst>
                <a:path w="580894" h="246915">
                  <a:moveTo>
                    <a:pt x="69433" y="104293"/>
                  </a:moveTo>
                  <a:lnTo>
                    <a:pt x="49124" y="123278"/>
                  </a:lnTo>
                  <a:lnTo>
                    <a:pt x="36222" y="129321"/>
                  </a:lnTo>
                  <a:lnTo>
                    <a:pt x="18876" y="145370"/>
                  </a:lnTo>
                  <a:lnTo>
                    <a:pt x="2507" y="172858"/>
                  </a:lnTo>
                  <a:lnTo>
                    <a:pt x="0" y="185919"/>
                  </a:lnTo>
                  <a:lnTo>
                    <a:pt x="2414" y="197016"/>
                  </a:lnTo>
                  <a:lnTo>
                    <a:pt x="14739" y="214228"/>
                  </a:lnTo>
                  <a:lnTo>
                    <a:pt x="40720" y="240674"/>
                  </a:lnTo>
                  <a:lnTo>
                    <a:pt x="49175" y="244282"/>
                  </a:lnTo>
                  <a:lnTo>
                    <a:pt x="79686" y="246914"/>
                  </a:lnTo>
                  <a:lnTo>
                    <a:pt x="90747" y="243527"/>
                  </a:lnTo>
                  <a:lnTo>
                    <a:pt x="95548" y="240772"/>
                  </a:lnTo>
                  <a:lnTo>
                    <a:pt x="108627" y="224253"/>
                  </a:lnTo>
                  <a:lnTo>
                    <a:pt x="132889" y="173109"/>
                  </a:lnTo>
                  <a:lnTo>
                    <a:pt x="149243" y="125278"/>
                  </a:lnTo>
                  <a:lnTo>
                    <a:pt x="152311" y="75061"/>
                  </a:lnTo>
                  <a:lnTo>
                    <a:pt x="153961" y="38011"/>
                  </a:lnTo>
                  <a:lnTo>
                    <a:pt x="164186" y="0"/>
                  </a:lnTo>
                  <a:lnTo>
                    <a:pt x="163029" y="368"/>
                  </a:lnTo>
                  <a:lnTo>
                    <a:pt x="158215" y="4305"/>
                  </a:lnTo>
                  <a:lnTo>
                    <a:pt x="155194" y="10465"/>
                  </a:lnTo>
                  <a:lnTo>
                    <a:pt x="152839" y="68921"/>
                  </a:lnTo>
                  <a:lnTo>
                    <a:pt x="156323" y="96017"/>
                  </a:lnTo>
                  <a:lnTo>
                    <a:pt x="167476" y="154719"/>
                  </a:lnTo>
                  <a:lnTo>
                    <a:pt x="182376" y="208603"/>
                  </a:lnTo>
                  <a:lnTo>
                    <a:pt x="185739" y="213520"/>
                  </a:lnTo>
                  <a:lnTo>
                    <a:pt x="195469" y="221764"/>
                  </a:lnTo>
                  <a:lnTo>
                    <a:pt x="198209" y="228381"/>
                  </a:lnTo>
                  <a:lnTo>
                    <a:pt x="200263" y="230675"/>
                  </a:lnTo>
                  <a:lnTo>
                    <a:pt x="206072" y="233223"/>
                  </a:lnTo>
                  <a:lnTo>
                    <a:pt x="216781" y="234658"/>
                  </a:lnTo>
                  <a:lnTo>
                    <a:pt x="224438" y="231465"/>
                  </a:lnTo>
                  <a:lnTo>
                    <a:pt x="232251" y="226960"/>
                  </a:lnTo>
                  <a:lnTo>
                    <a:pt x="244087" y="223101"/>
                  </a:lnTo>
                  <a:lnTo>
                    <a:pt x="255973" y="215489"/>
                  </a:lnTo>
                  <a:lnTo>
                    <a:pt x="263905" y="213245"/>
                  </a:lnTo>
                  <a:lnTo>
                    <a:pt x="266550" y="211323"/>
                  </a:lnTo>
                  <a:lnTo>
                    <a:pt x="268313" y="208719"/>
                  </a:lnTo>
                  <a:lnTo>
                    <a:pt x="269488" y="205660"/>
                  </a:lnTo>
                  <a:lnTo>
                    <a:pt x="272917" y="203621"/>
                  </a:lnTo>
                  <a:lnTo>
                    <a:pt x="294630" y="199901"/>
                  </a:lnTo>
                  <a:lnTo>
                    <a:pt x="353109" y="199547"/>
                  </a:lnTo>
                  <a:lnTo>
                    <a:pt x="382434" y="199544"/>
                  </a:lnTo>
                  <a:lnTo>
                    <a:pt x="416981" y="189291"/>
                  </a:lnTo>
                  <a:lnTo>
                    <a:pt x="425863" y="181317"/>
                  </a:lnTo>
                  <a:lnTo>
                    <a:pt x="432898" y="170276"/>
                  </a:lnTo>
                  <a:lnTo>
                    <a:pt x="436859" y="156622"/>
                  </a:lnTo>
                  <a:lnTo>
                    <a:pt x="438307" y="136140"/>
                  </a:lnTo>
                  <a:lnTo>
                    <a:pt x="437057" y="133462"/>
                  </a:lnTo>
                  <a:lnTo>
                    <a:pt x="434901" y="131676"/>
                  </a:lnTo>
                  <a:lnTo>
                    <a:pt x="428977" y="129692"/>
                  </a:lnTo>
                  <a:lnTo>
                    <a:pt x="421935" y="128811"/>
                  </a:lnTo>
                  <a:lnTo>
                    <a:pt x="414396" y="131947"/>
                  </a:lnTo>
                  <a:lnTo>
                    <a:pt x="387968" y="148455"/>
                  </a:lnTo>
                  <a:lnTo>
                    <a:pt x="371600" y="171806"/>
                  </a:lnTo>
                  <a:lnTo>
                    <a:pt x="369094" y="179719"/>
                  </a:lnTo>
                  <a:lnTo>
                    <a:pt x="369748" y="183681"/>
                  </a:lnTo>
                  <a:lnTo>
                    <a:pt x="375667" y="196901"/>
                  </a:lnTo>
                  <a:lnTo>
                    <a:pt x="379332" y="214341"/>
                  </a:lnTo>
                  <a:lnTo>
                    <a:pt x="381865" y="217346"/>
                  </a:lnTo>
                  <a:lnTo>
                    <a:pt x="400539" y="230747"/>
                  </a:lnTo>
                  <a:lnTo>
                    <a:pt x="413265" y="233255"/>
                  </a:lnTo>
                  <a:lnTo>
                    <a:pt x="424212" y="230842"/>
                  </a:lnTo>
                  <a:lnTo>
                    <a:pt x="476517" y="195498"/>
                  </a:lnTo>
                  <a:lnTo>
                    <a:pt x="533770" y="140012"/>
                  </a:lnTo>
                  <a:lnTo>
                    <a:pt x="541711" y="133397"/>
                  </a:lnTo>
                  <a:lnTo>
                    <a:pt x="549650" y="130457"/>
                  </a:lnTo>
                  <a:lnTo>
                    <a:pt x="553619" y="130996"/>
                  </a:lnTo>
                  <a:lnTo>
                    <a:pt x="561558" y="135123"/>
                  </a:lnTo>
                  <a:lnTo>
                    <a:pt x="564203" y="138075"/>
                  </a:lnTo>
                  <a:lnTo>
                    <a:pt x="567143" y="144883"/>
                  </a:lnTo>
                  <a:lnTo>
                    <a:pt x="570353" y="160034"/>
                  </a:lnTo>
                  <a:lnTo>
                    <a:pt x="577540" y="173137"/>
                  </a:lnTo>
                  <a:lnTo>
                    <a:pt x="580893" y="201864"/>
                  </a:lnTo>
                  <a:lnTo>
                    <a:pt x="579739" y="205059"/>
                  </a:lnTo>
                  <a:lnTo>
                    <a:pt x="577648" y="207190"/>
                  </a:lnTo>
                  <a:lnTo>
                    <a:pt x="574930" y="208609"/>
                  </a:lnTo>
                  <a:lnTo>
                    <a:pt x="573118" y="210878"/>
                  </a:lnTo>
                  <a:lnTo>
                    <a:pt x="566683" y="224026"/>
                  </a:lnTo>
                  <a:lnTo>
                    <a:pt x="563652" y="227770"/>
                  </a:lnTo>
                  <a:lnTo>
                    <a:pt x="553228" y="231933"/>
                  </a:lnTo>
                  <a:lnTo>
                    <a:pt x="546744" y="233042"/>
                  </a:lnTo>
                  <a:lnTo>
                    <a:pt x="532484" y="230748"/>
                  </a:lnTo>
                  <a:lnTo>
                    <a:pt x="498058" y="2233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2" name="SMARTInkShape-1337"/>
            <p:cNvSpPr/>
            <p:nvPr/>
          </p:nvSpPr>
          <p:spPr>
            <a:xfrm>
              <a:off x="4286788" y="4822031"/>
              <a:ext cx="70901" cy="119065"/>
            </a:xfrm>
            <a:custGeom>
              <a:avLst/>
              <a:gdLst/>
              <a:ahLst/>
              <a:cxnLst/>
              <a:rect l="0" t="0" r="0" b="0"/>
              <a:pathLst>
                <a:path w="70901" h="119065">
                  <a:moveTo>
                    <a:pt x="47087" y="0"/>
                  </a:moveTo>
                  <a:lnTo>
                    <a:pt x="25420" y="0"/>
                  </a:lnTo>
                  <a:lnTo>
                    <a:pt x="17590" y="6321"/>
                  </a:lnTo>
                  <a:lnTo>
                    <a:pt x="14133" y="12952"/>
                  </a:lnTo>
                  <a:lnTo>
                    <a:pt x="13212" y="16572"/>
                  </a:lnTo>
                  <a:lnTo>
                    <a:pt x="2187" y="35811"/>
                  </a:lnTo>
                  <a:lnTo>
                    <a:pt x="0" y="51612"/>
                  </a:lnTo>
                  <a:lnTo>
                    <a:pt x="11619" y="90180"/>
                  </a:lnTo>
                  <a:lnTo>
                    <a:pt x="21478" y="104660"/>
                  </a:lnTo>
                  <a:lnTo>
                    <a:pt x="26004" y="106046"/>
                  </a:lnTo>
                  <a:lnTo>
                    <a:pt x="29063" y="106416"/>
                  </a:lnTo>
                  <a:lnTo>
                    <a:pt x="35989" y="110355"/>
                  </a:lnTo>
                  <a:lnTo>
                    <a:pt x="39689" y="113258"/>
                  </a:lnTo>
                  <a:lnTo>
                    <a:pt x="50855" y="116483"/>
                  </a:lnTo>
                  <a:lnTo>
                    <a:pt x="70900" y="1190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3" name="SMARTInkShape-1338"/>
            <p:cNvSpPr/>
            <p:nvPr/>
          </p:nvSpPr>
          <p:spPr>
            <a:xfrm>
              <a:off x="4395370" y="4822031"/>
              <a:ext cx="152819" cy="130970"/>
            </a:xfrm>
            <a:custGeom>
              <a:avLst/>
              <a:gdLst/>
              <a:ahLst/>
              <a:cxnLst/>
              <a:rect l="0" t="0" r="0" b="0"/>
              <a:pathLst>
                <a:path w="152819" h="130970">
                  <a:moveTo>
                    <a:pt x="45661" y="0"/>
                  </a:moveTo>
                  <a:lnTo>
                    <a:pt x="62233" y="0"/>
                  </a:lnTo>
                  <a:lnTo>
                    <a:pt x="64647" y="1323"/>
                  </a:lnTo>
                  <a:lnTo>
                    <a:pt x="66256" y="3528"/>
                  </a:lnTo>
                  <a:lnTo>
                    <a:pt x="69366" y="9505"/>
                  </a:lnTo>
                  <a:lnTo>
                    <a:pt x="77232" y="20309"/>
                  </a:lnTo>
                  <a:lnTo>
                    <a:pt x="80834" y="33428"/>
                  </a:lnTo>
                  <a:lnTo>
                    <a:pt x="81218" y="41361"/>
                  </a:lnTo>
                  <a:lnTo>
                    <a:pt x="71115" y="67578"/>
                  </a:lnTo>
                  <a:lnTo>
                    <a:pt x="53046" y="87670"/>
                  </a:lnTo>
                  <a:lnTo>
                    <a:pt x="45416" y="91882"/>
                  </a:lnTo>
                  <a:lnTo>
                    <a:pt x="41529" y="93005"/>
                  </a:lnTo>
                  <a:lnTo>
                    <a:pt x="38938" y="92430"/>
                  </a:lnTo>
                  <a:lnTo>
                    <a:pt x="37210" y="90724"/>
                  </a:lnTo>
                  <a:lnTo>
                    <a:pt x="36058" y="88264"/>
                  </a:lnTo>
                  <a:lnTo>
                    <a:pt x="17845" y="73488"/>
                  </a:lnTo>
                  <a:lnTo>
                    <a:pt x="0" y="32218"/>
                  </a:lnTo>
                  <a:lnTo>
                    <a:pt x="668" y="28093"/>
                  </a:lnTo>
                  <a:lnTo>
                    <a:pt x="7719" y="11968"/>
                  </a:lnTo>
                  <a:lnTo>
                    <a:pt x="8460" y="7978"/>
                  </a:lnTo>
                  <a:lnTo>
                    <a:pt x="10277" y="5319"/>
                  </a:lnTo>
                  <a:lnTo>
                    <a:pt x="12811" y="3546"/>
                  </a:lnTo>
                  <a:lnTo>
                    <a:pt x="19155" y="1576"/>
                  </a:lnTo>
                  <a:lnTo>
                    <a:pt x="26384" y="701"/>
                  </a:lnTo>
                  <a:lnTo>
                    <a:pt x="34007" y="3839"/>
                  </a:lnTo>
                  <a:lnTo>
                    <a:pt x="71802" y="28006"/>
                  </a:lnTo>
                  <a:lnTo>
                    <a:pt x="117493" y="84066"/>
                  </a:lnTo>
                  <a:lnTo>
                    <a:pt x="152818" y="130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4" name="SMARTInkShape-1339"/>
            <p:cNvSpPr/>
            <p:nvPr/>
          </p:nvSpPr>
          <p:spPr>
            <a:xfrm>
              <a:off x="4762500" y="4679156"/>
              <a:ext cx="119064" cy="208431"/>
            </a:xfrm>
            <a:custGeom>
              <a:avLst/>
              <a:gdLst/>
              <a:ahLst/>
              <a:cxnLst/>
              <a:rect l="0" t="0" r="0" b="0"/>
              <a:pathLst>
                <a:path w="119064" h="208431">
                  <a:moveTo>
                    <a:pt x="0" y="47625"/>
                  </a:moveTo>
                  <a:lnTo>
                    <a:pt x="3528" y="82330"/>
                  </a:lnTo>
                  <a:lnTo>
                    <a:pt x="24123" y="141741"/>
                  </a:lnTo>
                  <a:lnTo>
                    <a:pt x="59290" y="200907"/>
                  </a:lnTo>
                  <a:lnTo>
                    <a:pt x="65157" y="207473"/>
                  </a:lnTo>
                  <a:lnTo>
                    <a:pt x="68573" y="208430"/>
                  </a:lnTo>
                  <a:lnTo>
                    <a:pt x="72174" y="207745"/>
                  </a:lnTo>
                  <a:lnTo>
                    <a:pt x="81138" y="203461"/>
                  </a:lnTo>
                  <a:lnTo>
                    <a:pt x="86581" y="180170"/>
                  </a:lnTo>
                  <a:lnTo>
                    <a:pt x="89471" y="175676"/>
                  </a:lnTo>
                  <a:lnTo>
                    <a:pt x="103094" y="122628"/>
                  </a:lnTo>
                  <a:lnTo>
                    <a:pt x="106354" y="66899"/>
                  </a:lnTo>
                  <a:lnTo>
                    <a:pt x="108123" y="46931"/>
                  </a:lnTo>
                  <a:lnTo>
                    <a:pt x="1190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5" name="SMARTInkShape-1340"/>
            <p:cNvSpPr/>
            <p:nvPr/>
          </p:nvSpPr>
          <p:spPr>
            <a:xfrm>
              <a:off x="4869699" y="4905375"/>
              <a:ext cx="35677" cy="142876"/>
            </a:xfrm>
            <a:custGeom>
              <a:avLst/>
              <a:gdLst/>
              <a:ahLst/>
              <a:cxnLst/>
              <a:rect l="0" t="0" r="0" b="0"/>
              <a:pathLst>
                <a:path w="35677" h="142876">
                  <a:moveTo>
                    <a:pt x="11864" y="0"/>
                  </a:moveTo>
                  <a:lnTo>
                    <a:pt x="5543" y="6321"/>
                  </a:lnTo>
                  <a:lnTo>
                    <a:pt x="2440" y="12952"/>
                  </a:lnTo>
                  <a:lnTo>
                    <a:pt x="0" y="69348"/>
                  </a:lnTo>
                  <a:lnTo>
                    <a:pt x="1289" y="91408"/>
                  </a:lnTo>
                  <a:lnTo>
                    <a:pt x="12084" y="124468"/>
                  </a:lnTo>
                  <a:lnTo>
                    <a:pt x="14656" y="126636"/>
                  </a:lnTo>
                  <a:lnTo>
                    <a:pt x="21042" y="130366"/>
                  </a:lnTo>
                  <a:lnTo>
                    <a:pt x="35676"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6" name="SMARTInkShape-1341"/>
            <p:cNvSpPr/>
            <p:nvPr/>
          </p:nvSpPr>
          <p:spPr>
            <a:xfrm>
              <a:off x="5000625" y="4834681"/>
              <a:ext cx="95251" cy="177850"/>
            </a:xfrm>
            <a:custGeom>
              <a:avLst/>
              <a:gdLst/>
              <a:ahLst/>
              <a:cxnLst/>
              <a:rect l="0" t="0" r="0" b="0"/>
              <a:pathLst>
                <a:path w="95251" h="177850">
                  <a:moveTo>
                    <a:pt x="0" y="23069"/>
                  </a:moveTo>
                  <a:lnTo>
                    <a:pt x="0" y="11308"/>
                  </a:lnTo>
                  <a:lnTo>
                    <a:pt x="27988" y="39154"/>
                  </a:lnTo>
                  <a:lnTo>
                    <a:pt x="32283" y="50503"/>
                  </a:lnTo>
                  <a:lnTo>
                    <a:pt x="35515" y="63043"/>
                  </a:lnTo>
                  <a:lnTo>
                    <a:pt x="44841" y="81873"/>
                  </a:lnTo>
                  <a:lnTo>
                    <a:pt x="47075" y="104652"/>
                  </a:lnTo>
                  <a:lnTo>
                    <a:pt x="45936" y="109208"/>
                  </a:lnTo>
                  <a:lnTo>
                    <a:pt x="43853" y="112245"/>
                  </a:lnTo>
                  <a:lnTo>
                    <a:pt x="41142" y="114270"/>
                  </a:lnTo>
                  <a:lnTo>
                    <a:pt x="39334" y="116942"/>
                  </a:lnTo>
                  <a:lnTo>
                    <a:pt x="37326" y="123440"/>
                  </a:lnTo>
                  <a:lnTo>
                    <a:pt x="35467" y="125701"/>
                  </a:lnTo>
                  <a:lnTo>
                    <a:pt x="29874" y="128215"/>
                  </a:lnTo>
                  <a:lnTo>
                    <a:pt x="27853" y="127562"/>
                  </a:lnTo>
                  <a:lnTo>
                    <a:pt x="26507" y="125803"/>
                  </a:lnTo>
                  <a:lnTo>
                    <a:pt x="25609" y="123309"/>
                  </a:lnTo>
                  <a:lnTo>
                    <a:pt x="23687" y="121646"/>
                  </a:lnTo>
                  <a:lnTo>
                    <a:pt x="18024" y="119797"/>
                  </a:lnTo>
                  <a:lnTo>
                    <a:pt x="15985" y="116659"/>
                  </a:lnTo>
                  <a:lnTo>
                    <a:pt x="12443" y="91626"/>
                  </a:lnTo>
                  <a:lnTo>
                    <a:pt x="11919" y="37111"/>
                  </a:lnTo>
                  <a:lnTo>
                    <a:pt x="15440" y="25782"/>
                  </a:lnTo>
                  <a:lnTo>
                    <a:pt x="20093" y="16338"/>
                  </a:lnTo>
                  <a:lnTo>
                    <a:pt x="22158" y="7730"/>
                  </a:lnTo>
                  <a:lnTo>
                    <a:pt x="24033" y="4905"/>
                  </a:lnTo>
                  <a:lnTo>
                    <a:pt x="26605" y="3023"/>
                  </a:lnTo>
                  <a:lnTo>
                    <a:pt x="33918" y="0"/>
                  </a:lnTo>
                  <a:lnTo>
                    <a:pt x="34519" y="1075"/>
                  </a:lnTo>
                  <a:lnTo>
                    <a:pt x="35185" y="5797"/>
                  </a:lnTo>
                  <a:lnTo>
                    <a:pt x="39010" y="12306"/>
                  </a:lnTo>
                  <a:lnTo>
                    <a:pt x="41881" y="15894"/>
                  </a:lnTo>
                  <a:lnTo>
                    <a:pt x="45072" y="26935"/>
                  </a:lnTo>
                  <a:lnTo>
                    <a:pt x="50396" y="48027"/>
                  </a:lnTo>
                  <a:lnTo>
                    <a:pt x="68153" y="98135"/>
                  </a:lnTo>
                  <a:lnTo>
                    <a:pt x="73992" y="127773"/>
                  </a:lnTo>
                  <a:lnTo>
                    <a:pt x="84101" y="149783"/>
                  </a:lnTo>
                  <a:lnTo>
                    <a:pt x="90295" y="160085"/>
                  </a:lnTo>
                  <a:lnTo>
                    <a:pt x="95250" y="1778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7" name="SMARTInkShape-1342"/>
            <p:cNvSpPr/>
            <p:nvPr/>
          </p:nvSpPr>
          <p:spPr>
            <a:xfrm>
              <a:off x="5145155" y="4762500"/>
              <a:ext cx="45971" cy="261939"/>
            </a:xfrm>
            <a:custGeom>
              <a:avLst/>
              <a:gdLst/>
              <a:ahLst/>
              <a:cxnLst/>
              <a:rect l="0" t="0" r="0" b="0"/>
              <a:pathLst>
                <a:path w="45971" h="261939">
                  <a:moveTo>
                    <a:pt x="10250" y="0"/>
                  </a:moveTo>
                  <a:lnTo>
                    <a:pt x="10250" y="12641"/>
                  </a:lnTo>
                  <a:lnTo>
                    <a:pt x="6724" y="22375"/>
                  </a:lnTo>
                  <a:lnTo>
                    <a:pt x="3931" y="26823"/>
                  </a:lnTo>
                  <a:lnTo>
                    <a:pt x="0" y="52044"/>
                  </a:lnTo>
                  <a:lnTo>
                    <a:pt x="7987" y="107738"/>
                  </a:lnTo>
                  <a:lnTo>
                    <a:pt x="16125" y="154896"/>
                  </a:lnTo>
                  <a:lnTo>
                    <a:pt x="30786" y="204905"/>
                  </a:lnTo>
                  <a:lnTo>
                    <a:pt x="34955" y="243256"/>
                  </a:lnTo>
                  <a:lnTo>
                    <a:pt x="45970"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8" name="SMARTInkShape-1343"/>
            <p:cNvSpPr/>
            <p:nvPr/>
          </p:nvSpPr>
          <p:spPr>
            <a:xfrm>
              <a:off x="5155405" y="4893470"/>
              <a:ext cx="130971" cy="11906"/>
            </a:xfrm>
            <a:custGeom>
              <a:avLst/>
              <a:gdLst/>
              <a:ahLst/>
              <a:cxnLst/>
              <a:rect l="0" t="0" r="0" b="0"/>
              <a:pathLst>
                <a:path w="130971" h="11906">
                  <a:moveTo>
                    <a:pt x="0" y="0"/>
                  </a:moveTo>
                  <a:lnTo>
                    <a:pt x="6323" y="6319"/>
                  </a:lnTo>
                  <a:lnTo>
                    <a:pt x="16480" y="9423"/>
                  </a:lnTo>
                  <a:lnTo>
                    <a:pt x="75586" y="11808"/>
                  </a:lnTo>
                  <a:lnTo>
                    <a:pt x="130970" y="11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29" name="SMARTInkShape-1344"/>
            <p:cNvSpPr/>
            <p:nvPr/>
          </p:nvSpPr>
          <p:spPr>
            <a:xfrm>
              <a:off x="5298446" y="4863164"/>
              <a:ext cx="106944" cy="161275"/>
            </a:xfrm>
            <a:custGeom>
              <a:avLst/>
              <a:gdLst/>
              <a:ahLst/>
              <a:cxnLst/>
              <a:rect l="0" t="0" r="0" b="0"/>
              <a:pathLst>
                <a:path w="106944" h="161275">
                  <a:moveTo>
                    <a:pt x="47459" y="66024"/>
                  </a:moveTo>
                  <a:lnTo>
                    <a:pt x="75448" y="66024"/>
                  </a:lnTo>
                  <a:lnTo>
                    <a:pt x="83271" y="62496"/>
                  </a:lnTo>
                  <a:lnTo>
                    <a:pt x="100714" y="48287"/>
                  </a:lnTo>
                  <a:lnTo>
                    <a:pt x="104202" y="41384"/>
                  </a:lnTo>
                  <a:lnTo>
                    <a:pt x="106883" y="18611"/>
                  </a:lnTo>
                  <a:lnTo>
                    <a:pt x="106943" y="12760"/>
                  </a:lnTo>
                  <a:lnTo>
                    <a:pt x="105637" y="10671"/>
                  </a:lnTo>
                  <a:lnTo>
                    <a:pt x="103442" y="9278"/>
                  </a:lnTo>
                  <a:lnTo>
                    <a:pt x="100656" y="8350"/>
                  </a:lnTo>
                  <a:lnTo>
                    <a:pt x="90415" y="722"/>
                  </a:lnTo>
                  <a:lnTo>
                    <a:pt x="86680" y="0"/>
                  </a:lnTo>
                  <a:lnTo>
                    <a:pt x="82867" y="841"/>
                  </a:lnTo>
                  <a:lnTo>
                    <a:pt x="75104" y="3980"/>
                  </a:lnTo>
                  <a:lnTo>
                    <a:pt x="49059" y="12482"/>
                  </a:lnTo>
                  <a:lnTo>
                    <a:pt x="24381" y="30571"/>
                  </a:lnTo>
                  <a:lnTo>
                    <a:pt x="17359" y="38361"/>
                  </a:lnTo>
                  <a:lnTo>
                    <a:pt x="9324" y="54141"/>
                  </a:lnTo>
                  <a:lnTo>
                    <a:pt x="6160" y="58102"/>
                  </a:lnTo>
                  <a:lnTo>
                    <a:pt x="2647" y="69558"/>
                  </a:lnTo>
                  <a:lnTo>
                    <a:pt x="0" y="111542"/>
                  </a:lnTo>
                  <a:lnTo>
                    <a:pt x="3436" y="122855"/>
                  </a:lnTo>
                  <a:lnTo>
                    <a:pt x="20153" y="145043"/>
                  </a:lnTo>
                  <a:lnTo>
                    <a:pt x="27827" y="153178"/>
                  </a:lnTo>
                  <a:lnTo>
                    <a:pt x="39176" y="157675"/>
                  </a:lnTo>
                  <a:lnTo>
                    <a:pt x="71274" y="161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0" name="SMARTInkShape-1345"/>
            <p:cNvSpPr/>
            <p:nvPr/>
          </p:nvSpPr>
          <p:spPr>
            <a:xfrm>
              <a:off x="5482417" y="4881566"/>
              <a:ext cx="125429" cy="130965"/>
            </a:xfrm>
            <a:custGeom>
              <a:avLst/>
              <a:gdLst/>
              <a:ahLst/>
              <a:cxnLst/>
              <a:rect l="0" t="0" r="0" b="0"/>
              <a:pathLst>
                <a:path w="125429" h="130965">
                  <a:moveTo>
                    <a:pt x="125428" y="11904"/>
                  </a:moveTo>
                  <a:lnTo>
                    <a:pt x="119105" y="5581"/>
                  </a:lnTo>
                  <a:lnTo>
                    <a:pt x="112475" y="2479"/>
                  </a:lnTo>
                  <a:lnTo>
                    <a:pt x="57725" y="25"/>
                  </a:lnTo>
                  <a:lnTo>
                    <a:pt x="28006" y="0"/>
                  </a:lnTo>
                  <a:lnTo>
                    <a:pt x="19070" y="3526"/>
                  </a:lnTo>
                  <a:lnTo>
                    <a:pt x="787" y="17733"/>
                  </a:lnTo>
                  <a:lnTo>
                    <a:pt x="0" y="19759"/>
                  </a:lnTo>
                  <a:lnTo>
                    <a:pt x="799" y="21109"/>
                  </a:lnTo>
                  <a:lnTo>
                    <a:pt x="2654" y="22009"/>
                  </a:lnTo>
                  <a:lnTo>
                    <a:pt x="16460" y="49324"/>
                  </a:lnTo>
                  <a:lnTo>
                    <a:pt x="68481" y="99298"/>
                  </a:lnTo>
                  <a:lnTo>
                    <a:pt x="76363" y="112616"/>
                  </a:lnTo>
                  <a:lnTo>
                    <a:pt x="87689" y="118211"/>
                  </a:lnTo>
                  <a:lnTo>
                    <a:pt x="87039" y="119816"/>
                  </a:lnTo>
                  <a:lnTo>
                    <a:pt x="82789" y="125128"/>
                  </a:lnTo>
                  <a:lnTo>
                    <a:pt x="76491" y="128371"/>
                  </a:lnTo>
                  <a:lnTo>
                    <a:pt x="30178" y="1309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40" name="SMARTInkShape-Group166"/>
          <p:cNvGrpSpPr/>
          <p:nvPr/>
        </p:nvGrpSpPr>
        <p:grpSpPr>
          <a:xfrm>
            <a:off x="3179114" y="4143375"/>
            <a:ext cx="1761982" cy="333376"/>
            <a:chOff x="3179114" y="4143375"/>
            <a:chExt cx="1761982" cy="333376"/>
          </a:xfrm>
        </p:grpSpPr>
        <p:sp>
          <p:nvSpPr>
            <p:cNvPr id="1232" name="SMARTInkShape-1346"/>
            <p:cNvSpPr/>
            <p:nvPr/>
          </p:nvSpPr>
          <p:spPr>
            <a:xfrm>
              <a:off x="3179114" y="4143375"/>
              <a:ext cx="202262" cy="273696"/>
            </a:xfrm>
            <a:custGeom>
              <a:avLst/>
              <a:gdLst/>
              <a:ahLst/>
              <a:cxnLst/>
              <a:rect l="0" t="0" r="0" b="0"/>
              <a:pathLst>
                <a:path w="202262" h="273696">
                  <a:moveTo>
                    <a:pt x="11761" y="250031"/>
                  </a:moveTo>
                  <a:lnTo>
                    <a:pt x="345" y="261447"/>
                  </a:lnTo>
                  <a:lnTo>
                    <a:pt x="0" y="268113"/>
                  </a:lnTo>
                  <a:lnTo>
                    <a:pt x="1275" y="270023"/>
                  </a:lnTo>
                  <a:lnTo>
                    <a:pt x="3447" y="271297"/>
                  </a:lnTo>
                  <a:lnTo>
                    <a:pt x="11989" y="273508"/>
                  </a:lnTo>
                  <a:lnTo>
                    <a:pt x="17595" y="273695"/>
                  </a:lnTo>
                  <a:lnTo>
                    <a:pt x="19619" y="272421"/>
                  </a:lnTo>
                  <a:lnTo>
                    <a:pt x="20969" y="270250"/>
                  </a:lnTo>
                  <a:lnTo>
                    <a:pt x="22468" y="262986"/>
                  </a:lnTo>
                  <a:lnTo>
                    <a:pt x="23597" y="210381"/>
                  </a:lnTo>
                  <a:lnTo>
                    <a:pt x="23661" y="155482"/>
                  </a:lnTo>
                  <a:lnTo>
                    <a:pt x="23667" y="99260"/>
                  </a:lnTo>
                  <a:lnTo>
                    <a:pt x="11858" y="41368"/>
                  </a:lnTo>
                  <a:lnTo>
                    <a:pt x="11804" y="43962"/>
                  </a:lnTo>
                  <a:lnTo>
                    <a:pt x="21190" y="60094"/>
                  </a:lnTo>
                  <a:lnTo>
                    <a:pt x="29499" y="81838"/>
                  </a:lnTo>
                  <a:lnTo>
                    <a:pt x="55526" y="135082"/>
                  </a:lnTo>
                  <a:lnTo>
                    <a:pt x="83205" y="190509"/>
                  </a:lnTo>
                  <a:lnTo>
                    <a:pt x="98634" y="214315"/>
                  </a:lnTo>
                  <a:lnTo>
                    <a:pt x="134302" y="253303"/>
                  </a:lnTo>
                  <a:lnTo>
                    <a:pt x="142512" y="258100"/>
                  </a:lnTo>
                  <a:lnTo>
                    <a:pt x="158562" y="261180"/>
                  </a:lnTo>
                  <a:lnTo>
                    <a:pt x="166523" y="258073"/>
                  </a:lnTo>
                  <a:lnTo>
                    <a:pt x="170499" y="255392"/>
                  </a:lnTo>
                  <a:lnTo>
                    <a:pt x="173148" y="252282"/>
                  </a:lnTo>
                  <a:lnTo>
                    <a:pt x="186166" y="220532"/>
                  </a:lnTo>
                  <a:lnTo>
                    <a:pt x="190110" y="166587"/>
                  </a:lnTo>
                  <a:lnTo>
                    <a:pt x="191645" y="118804"/>
                  </a:lnTo>
                  <a:lnTo>
                    <a:pt x="201523" y="59748"/>
                  </a:lnTo>
                  <a:lnTo>
                    <a:pt x="20226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3" name="SMARTInkShape-1347"/>
            <p:cNvSpPr/>
            <p:nvPr/>
          </p:nvSpPr>
          <p:spPr>
            <a:xfrm>
              <a:off x="3488531" y="4286250"/>
              <a:ext cx="11908" cy="107157"/>
            </a:xfrm>
            <a:custGeom>
              <a:avLst/>
              <a:gdLst/>
              <a:ahLst/>
              <a:cxnLst/>
              <a:rect l="0" t="0" r="0" b="0"/>
              <a:pathLst>
                <a:path w="11908" h="107157">
                  <a:moveTo>
                    <a:pt x="0" y="0"/>
                  </a:moveTo>
                  <a:lnTo>
                    <a:pt x="0" y="57932"/>
                  </a:lnTo>
                  <a:lnTo>
                    <a:pt x="0" y="94510"/>
                  </a:lnTo>
                  <a:lnTo>
                    <a:pt x="11907"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4" name="SMARTInkShape-1348"/>
            <p:cNvSpPr/>
            <p:nvPr/>
          </p:nvSpPr>
          <p:spPr>
            <a:xfrm>
              <a:off x="3500438" y="4155281"/>
              <a:ext cx="1" cy="11908"/>
            </a:xfrm>
            <a:custGeom>
              <a:avLst/>
              <a:gdLst/>
              <a:ahLst/>
              <a:cxnLst/>
              <a:rect l="0" t="0" r="0" b="0"/>
              <a:pathLst>
                <a:path w="1" h="11908">
                  <a:moveTo>
                    <a:pt x="0" y="11907"/>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5" name="SMARTInkShape-1349"/>
            <p:cNvSpPr/>
            <p:nvPr/>
          </p:nvSpPr>
          <p:spPr>
            <a:xfrm>
              <a:off x="3609441" y="4161937"/>
              <a:ext cx="295810" cy="266431"/>
            </a:xfrm>
            <a:custGeom>
              <a:avLst/>
              <a:gdLst/>
              <a:ahLst/>
              <a:cxnLst/>
              <a:rect l="0" t="0" r="0" b="0"/>
              <a:pathLst>
                <a:path w="295810" h="266431">
                  <a:moveTo>
                    <a:pt x="45778" y="124313"/>
                  </a:moveTo>
                  <a:lnTo>
                    <a:pt x="39457" y="124313"/>
                  </a:lnTo>
                  <a:lnTo>
                    <a:pt x="37595" y="125636"/>
                  </a:lnTo>
                  <a:lnTo>
                    <a:pt x="36354" y="127841"/>
                  </a:lnTo>
                  <a:lnTo>
                    <a:pt x="35526" y="130634"/>
                  </a:lnTo>
                  <a:lnTo>
                    <a:pt x="21138" y="148435"/>
                  </a:lnTo>
                  <a:lnTo>
                    <a:pt x="14983" y="156201"/>
                  </a:lnTo>
                  <a:lnTo>
                    <a:pt x="7504" y="171965"/>
                  </a:lnTo>
                  <a:lnTo>
                    <a:pt x="4387" y="175925"/>
                  </a:lnTo>
                  <a:lnTo>
                    <a:pt x="924" y="187380"/>
                  </a:lnTo>
                  <a:lnTo>
                    <a:pt x="0" y="194139"/>
                  </a:lnTo>
                  <a:lnTo>
                    <a:pt x="2502" y="205177"/>
                  </a:lnTo>
                  <a:lnTo>
                    <a:pt x="6700" y="214492"/>
                  </a:lnTo>
                  <a:lnTo>
                    <a:pt x="8566" y="223042"/>
                  </a:lnTo>
                  <a:lnTo>
                    <a:pt x="16451" y="231251"/>
                  </a:lnTo>
                  <a:lnTo>
                    <a:pt x="54823" y="261888"/>
                  </a:lnTo>
                  <a:lnTo>
                    <a:pt x="67878" y="264832"/>
                  </a:lnTo>
                  <a:lnTo>
                    <a:pt x="82500" y="262613"/>
                  </a:lnTo>
                  <a:lnTo>
                    <a:pt x="113133" y="253601"/>
                  </a:lnTo>
                  <a:lnTo>
                    <a:pt x="143152" y="228586"/>
                  </a:lnTo>
                  <a:lnTo>
                    <a:pt x="148587" y="216517"/>
                  </a:lnTo>
                  <a:lnTo>
                    <a:pt x="162931" y="163822"/>
                  </a:lnTo>
                  <a:lnTo>
                    <a:pt x="164672" y="106109"/>
                  </a:lnTo>
                  <a:lnTo>
                    <a:pt x="163507" y="50326"/>
                  </a:lnTo>
                  <a:lnTo>
                    <a:pt x="154588" y="25804"/>
                  </a:lnTo>
                  <a:lnTo>
                    <a:pt x="153031" y="0"/>
                  </a:lnTo>
                  <a:lnTo>
                    <a:pt x="152934" y="57430"/>
                  </a:lnTo>
                  <a:lnTo>
                    <a:pt x="154257" y="80830"/>
                  </a:lnTo>
                  <a:lnTo>
                    <a:pt x="171920" y="136479"/>
                  </a:lnTo>
                  <a:lnTo>
                    <a:pt x="185888" y="195533"/>
                  </a:lnTo>
                  <a:lnTo>
                    <a:pt x="191361" y="219499"/>
                  </a:lnTo>
                  <a:lnTo>
                    <a:pt x="203279" y="254231"/>
                  </a:lnTo>
                  <a:lnTo>
                    <a:pt x="206342" y="258550"/>
                  </a:lnTo>
                  <a:lnTo>
                    <a:pt x="207060" y="261429"/>
                  </a:lnTo>
                  <a:lnTo>
                    <a:pt x="206216" y="263349"/>
                  </a:lnTo>
                  <a:lnTo>
                    <a:pt x="201676" y="266430"/>
                  </a:lnTo>
                  <a:lnTo>
                    <a:pt x="208962" y="257533"/>
                  </a:lnTo>
                  <a:lnTo>
                    <a:pt x="210908" y="250549"/>
                  </a:lnTo>
                  <a:lnTo>
                    <a:pt x="212425" y="193907"/>
                  </a:lnTo>
                  <a:lnTo>
                    <a:pt x="213780" y="168144"/>
                  </a:lnTo>
                  <a:lnTo>
                    <a:pt x="221888" y="145416"/>
                  </a:lnTo>
                  <a:lnTo>
                    <a:pt x="224590" y="132369"/>
                  </a:lnTo>
                  <a:lnTo>
                    <a:pt x="230201" y="122161"/>
                  </a:lnTo>
                  <a:lnTo>
                    <a:pt x="237105" y="116742"/>
                  </a:lnTo>
                  <a:lnTo>
                    <a:pt x="244583" y="113011"/>
                  </a:lnTo>
                  <a:lnTo>
                    <a:pt x="252316" y="106943"/>
                  </a:lnTo>
                  <a:lnTo>
                    <a:pt x="256231" y="106118"/>
                  </a:lnTo>
                  <a:lnTo>
                    <a:pt x="260163" y="106892"/>
                  </a:lnTo>
                  <a:lnTo>
                    <a:pt x="269659" y="111317"/>
                  </a:lnTo>
                  <a:lnTo>
                    <a:pt x="282043" y="122563"/>
                  </a:lnTo>
                  <a:lnTo>
                    <a:pt x="271668" y="155322"/>
                  </a:lnTo>
                  <a:lnTo>
                    <a:pt x="241458" y="203888"/>
                  </a:lnTo>
                  <a:lnTo>
                    <a:pt x="236581" y="242574"/>
                  </a:lnTo>
                  <a:lnTo>
                    <a:pt x="236480" y="246810"/>
                  </a:lnTo>
                  <a:lnTo>
                    <a:pt x="237735" y="249634"/>
                  </a:lnTo>
                  <a:lnTo>
                    <a:pt x="239895" y="251516"/>
                  </a:lnTo>
                  <a:lnTo>
                    <a:pt x="242658" y="252771"/>
                  </a:lnTo>
                  <a:lnTo>
                    <a:pt x="274522" y="255062"/>
                  </a:lnTo>
                  <a:lnTo>
                    <a:pt x="283261" y="251656"/>
                  </a:lnTo>
                  <a:lnTo>
                    <a:pt x="295809" y="243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6" name="SMARTInkShape-1350"/>
            <p:cNvSpPr/>
            <p:nvPr/>
          </p:nvSpPr>
          <p:spPr>
            <a:xfrm>
              <a:off x="3977178" y="4179094"/>
              <a:ext cx="70948" cy="273845"/>
            </a:xfrm>
            <a:custGeom>
              <a:avLst/>
              <a:gdLst/>
              <a:ahLst/>
              <a:cxnLst/>
              <a:rect l="0" t="0" r="0" b="0"/>
              <a:pathLst>
                <a:path w="70948" h="273845">
                  <a:moveTo>
                    <a:pt x="11416" y="0"/>
                  </a:moveTo>
                  <a:lnTo>
                    <a:pt x="11416" y="10251"/>
                  </a:lnTo>
                  <a:lnTo>
                    <a:pt x="3233" y="21085"/>
                  </a:lnTo>
                  <a:lnTo>
                    <a:pt x="1164" y="28332"/>
                  </a:lnTo>
                  <a:lnTo>
                    <a:pt x="0" y="46171"/>
                  </a:lnTo>
                  <a:lnTo>
                    <a:pt x="9803" y="101753"/>
                  </a:lnTo>
                  <a:lnTo>
                    <a:pt x="14731" y="152110"/>
                  </a:lnTo>
                  <a:lnTo>
                    <a:pt x="33070" y="210187"/>
                  </a:lnTo>
                  <a:lnTo>
                    <a:pt x="58031" y="265872"/>
                  </a:lnTo>
                  <a:lnTo>
                    <a:pt x="70947" y="273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7" name="SMARTInkShape-1351"/>
            <p:cNvSpPr/>
            <p:nvPr/>
          </p:nvSpPr>
          <p:spPr>
            <a:xfrm>
              <a:off x="4076984" y="4157742"/>
              <a:ext cx="340028" cy="294353"/>
            </a:xfrm>
            <a:custGeom>
              <a:avLst/>
              <a:gdLst/>
              <a:ahLst/>
              <a:cxnLst/>
              <a:rect l="0" t="0" r="0" b="0"/>
              <a:pathLst>
                <a:path w="340028" h="294353">
                  <a:moveTo>
                    <a:pt x="6860" y="211852"/>
                  </a:moveTo>
                  <a:lnTo>
                    <a:pt x="0" y="211852"/>
                  </a:lnTo>
                  <a:lnTo>
                    <a:pt x="26964" y="210529"/>
                  </a:lnTo>
                  <a:lnTo>
                    <a:pt x="74871" y="200436"/>
                  </a:lnTo>
                  <a:lnTo>
                    <a:pt x="88248" y="189738"/>
                  </a:lnTo>
                  <a:lnTo>
                    <a:pt x="87577" y="187848"/>
                  </a:lnTo>
                  <a:lnTo>
                    <a:pt x="79780" y="177937"/>
                  </a:lnTo>
                  <a:lnTo>
                    <a:pt x="75429" y="176935"/>
                  </a:lnTo>
                  <a:lnTo>
                    <a:pt x="72416" y="176667"/>
                  </a:lnTo>
                  <a:lnTo>
                    <a:pt x="65541" y="179898"/>
                  </a:lnTo>
                  <a:lnTo>
                    <a:pt x="19566" y="216213"/>
                  </a:lnTo>
                  <a:lnTo>
                    <a:pt x="12507" y="226137"/>
                  </a:lnTo>
                  <a:lnTo>
                    <a:pt x="8533" y="239162"/>
                  </a:lnTo>
                  <a:lnTo>
                    <a:pt x="9298" y="243288"/>
                  </a:lnTo>
                  <a:lnTo>
                    <a:pt x="23578" y="269725"/>
                  </a:lnTo>
                  <a:lnTo>
                    <a:pt x="34575" y="280788"/>
                  </a:lnTo>
                  <a:lnTo>
                    <a:pt x="48282" y="288792"/>
                  </a:lnTo>
                  <a:lnTo>
                    <a:pt x="80142" y="294352"/>
                  </a:lnTo>
                  <a:lnTo>
                    <a:pt x="107227" y="293706"/>
                  </a:lnTo>
                  <a:lnTo>
                    <a:pt x="122464" y="288801"/>
                  </a:lnTo>
                  <a:lnTo>
                    <a:pt x="152238" y="265960"/>
                  </a:lnTo>
                  <a:lnTo>
                    <a:pt x="173554" y="240378"/>
                  </a:lnTo>
                  <a:lnTo>
                    <a:pt x="200981" y="181822"/>
                  </a:lnTo>
                  <a:lnTo>
                    <a:pt x="207630" y="139186"/>
                  </a:lnTo>
                  <a:lnTo>
                    <a:pt x="209051" y="87042"/>
                  </a:lnTo>
                  <a:lnTo>
                    <a:pt x="207900" y="46675"/>
                  </a:lnTo>
                  <a:lnTo>
                    <a:pt x="197137" y="14244"/>
                  </a:lnTo>
                  <a:lnTo>
                    <a:pt x="187253" y="0"/>
                  </a:lnTo>
                  <a:lnTo>
                    <a:pt x="185331" y="503"/>
                  </a:lnTo>
                  <a:lnTo>
                    <a:pt x="179666" y="4589"/>
                  </a:lnTo>
                  <a:lnTo>
                    <a:pt x="176267" y="14342"/>
                  </a:lnTo>
                  <a:lnTo>
                    <a:pt x="174084" y="42163"/>
                  </a:lnTo>
                  <a:lnTo>
                    <a:pt x="183846" y="95226"/>
                  </a:lnTo>
                  <a:lnTo>
                    <a:pt x="201884" y="154189"/>
                  </a:lnTo>
                  <a:lnTo>
                    <a:pt x="225190" y="213671"/>
                  </a:lnTo>
                  <a:lnTo>
                    <a:pt x="242195" y="268352"/>
                  </a:lnTo>
                  <a:lnTo>
                    <a:pt x="245068" y="277974"/>
                  </a:lnTo>
                  <a:lnTo>
                    <a:pt x="255073" y="292666"/>
                  </a:lnTo>
                  <a:lnTo>
                    <a:pt x="255679" y="292186"/>
                  </a:lnTo>
                  <a:lnTo>
                    <a:pt x="256352" y="288126"/>
                  </a:lnTo>
                  <a:lnTo>
                    <a:pt x="246592" y="230068"/>
                  </a:lnTo>
                  <a:lnTo>
                    <a:pt x="245027" y="174087"/>
                  </a:lnTo>
                  <a:lnTo>
                    <a:pt x="244997" y="160828"/>
                  </a:lnTo>
                  <a:lnTo>
                    <a:pt x="247639" y="156669"/>
                  </a:lnTo>
                  <a:lnTo>
                    <a:pt x="257630" y="148520"/>
                  </a:lnTo>
                  <a:lnTo>
                    <a:pt x="270889" y="144017"/>
                  </a:lnTo>
                  <a:lnTo>
                    <a:pt x="278130" y="142816"/>
                  </a:lnTo>
                  <a:lnTo>
                    <a:pt x="289702" y="145010"/>
                  </a:lnTo>
                  <a:lnTo>
                    <a:pt x="303654" y="153682"/>
                  </a:lnTo>
                  <a:lnTo>
                    <a:pt x="332247" y="180181"/>
                  </a:lnTo>
                  <a:lnTo>
                    <a:pt x="336685" y="191603"/>
                  </a:lnTo>
                  <a:lnTo>
                    <a:pt x="340027" y="233559"/>
                  </a:lnTo>
                  <a:lnTo>
                    <a:pt x="336615" y="244871"/>
                  </a:lnTo>
                  <a:lnTo>
                    <a:pt x="319914" y="267059"/>
                  </a:lnTo>
                  <a:lnTo>
                    <a:pt x="312242" y="275194"/>
                  </a:lnTo>
                  <a:lnTo>
                    <a:pt x="300894" y="279691"/>
                  </a:lnTo>
                  <a:lnTo>
                    <a:pt x="294164" y="280891"/>
                  </a:lnTo>
                  <a:lnTo>
                    <a:pt x="268797" y="271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8" name="SMARTInkShape-1352"/>
            <p:cNvSpPr/>
            <p:nvPr/>
          </p:nvSpPr>
          <p:spPr>
            <a:xfrm>
              <a:off x="4441087" y="4286950"/>
              <a:ext cx="166633" cy="165989"/>
            </a:xfrm>
            <a:custGeom>
              <a:avLst/>
              <a:gdLst/>
              <a:ahLst/>
              <a:cxnLst/>
              <a:rect l="0" t="0" r="0" b="0"/>
              <a:pathLst>
                <a:path w="166633" h="165989">
                  <a:moveTo>
                    <a:pt x="71382" y="11206"/>
                  </a:moveTo>
                  <a:lnTo>
                    <a:pt x="71382" y="27778"/>
                  </a:lnTo>
                  <a:lnTo>
                    <a:pt x="77703" y="45515"/>
                  </a:lnTo>
                  <a:lnTo>
                    <a:pt x="91976" y="70029"/>
                  </a:lnTo>
                  <a:lnTo>
                    <a:pt x="94559" y="80152"/>
                  </a:lnTo>
                  <a:lnTo>
                    <a:pt x="91384" y="85064"/>
                  </a:lnTo>
                  <a:lnTo>
                    <a:pt x="86886" y="91657"/>
                  </a:lnTo>
                  <a:lnTo>
                    <a:pt x="84887" y="98997"/>
                  </a:lnTo>
                  <a:lnTo>
                    <a:pt x="83031" y="101483"/>
                  </a:lnTo>
                  <a:lnTo>
                    <a:pt x="80471" y="103141"/>
                  </a:lnTo>
                  <a:lnTo>
                    <a:pt x="70547" y="105474"/>
                  </a:lnTo>
                  <a:lnTo>
                    <a:pt x="55342" y="106262"/>
                  </a:lnTo>
                  <a:lnTo>
                    <a:pt x="30911" y="93758"/>
                  </a:lnTo>
                  <a:lnTo>
                    <a:pt x="20321" y="84055"/>
                  </a:lnTo>
                  <a:lnTo>
                    <a:pt x="17498" y="79616"/>
                  </a:lnTo>
                  <a:lnTo>
                    <a:pt x="14293" y="76657"/>
                  </a:lnTo>
                  <a:lnTo>
                    <a:pt x="7203" y="73368"/>
                  </a:lnTo>
                  <a:lnTo>
                    <a:pt x="4784" y="69845"/>
                  </a:lnTo>
                  <a:lnTo>
                    <a:pt x="900" y="48709"/>
                  </a:lnTo>
                  <a:lnTo>
                    <a:pt x="0" y="19248"/>
                  </a:lnTo>
                  <a:lnTo>
                    <a:pt x="3497" y="11253"/>
                  </a:lnTo>
                  <a:lnTo>
                    <a:pt x="6282" y="7269"/>
                  </a:lnTo>
                  <a:lnTo>
                    <a:pt x="12903" y="2842"/>
                  </a:lnTo>
                  <a:lnTo>
                    <a:pt x="21613" y="0"/>
                  </a:lnTo>
                  <a:lnTo>
                    <a:pt x="35763" y="5828"/>
                  </a:lnTo>
                  <a:lnTo>
                    <a:pt x="73356" y="37557"/>
                  </a:lnTo>
                  <a:lnTo>
                    <a:pt x="107023" y="94804"/>
                  </a:lnTo>
                  <a:lnTo>
                    <a:pt x="134877" y="139876"/>
                  </a:lnTo>
                  <a:lnTo>
                    <a:pt x="166632" y="165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39" name="SMARTInkShape-1353"/>
            <p:cNvSpPr/>
            <p:nvPr/>
          </p:nvSpPr>
          <p:spPr>
            <a:xfrm>
              <a:off x="4619818" y="4157734"/>
              <a:ext cx="321278" cy="319017"/>
            </a:xfrm>
            <a:custGeom>
              <a:avLst/>
              <a:gdLst/>
              <a:ahLst/>
              <a:cxnLst/>
              <a:rect l="0" t="0" r="0" b="0"/>
              <a:pathLst>
                <a:path w="321278" h="319017">
                  <a:moveTo>
                    <a:pt x="47432" y="152329"/>
                  </a:moveTo>
                  <a:lnTo>
                    <a:pt x="41111" y="158649"/>
                  </a:lnTo>
                  <a:lnTo>
                    <a:pt x="34481" y="161752"/>
                  </a:lnTo>
                  <a:lnTo>
                    <a:pt x="25765" y="163744"/>
                  </a:lnTo>
                  <a:lnTo>
                    <a:pt x="4760" y="195317"/>
                  </a:lnTo>
                  <a:lnTo>
                    <a:pt x="2008" y="203626"/>
                  </a:lnTo>
                  <a:lnTo>
                    <a:pt x="0" y="237960"/>
                  </a:lnTo>
                  <a:lnTo>
                    <a:pt x="6185" y="257370"/>
                  </a:lnTo>
                  <a:lnTo>
                    <a:pt x="9351" y="262044"/>
                  </a:lnTo>
                  <a:lnTo>
                    <a:pt x="39881" y="286935"/>
                  </a:lnTo>
                  <a:lnTo>
                    <a:pt x="49809" y="291529"/>
                  </a:lnTo>
                  <a:lnTo>
                    <a:pt x="62835" y="294115"/>
                  </a:lnTo>
                  <a:lnTo>
                    <a:pt x="81394" y="288560"/>
                  </a:lnTo>
                  <a:lnTo>
                    <a:pt x="101864" y="274831"/>
                  </a:lnTo>
                  <a:lnTo>
                    <a:pt x="114566" y="261974"/>
                  </a:lnTo>
                  <a:lnTo>
                    <a:pt x="138684" y="211137"/>
                  </a:lnTo>
                  <a:lnTo>
                    <a:pt x="149288" y="183717"/>
                  </a:lnTo>
                  <a:lnTo>
                    <a:pt x="153890" y="134266"/>
                  </a:lnTo>
                  <a:lnTo>
                    <a:pt x="154450" y="76539"/>
                  </a:lnTo>
                  <a:lnTo>
                    <a:pt x="153224" y="45940"/>
                  </a:lnTo>
                  <a:lnTo>
                    <a:pt x="142459" y="14187"/>
                  </a:lnTo>
                  <a:lnTo>
                    <a:pt x="132576" y="0"/>
                  </a:lnTo>
                  <a:lnTo>
                    <a:pt x="131976" y="505"/>
                  </a:lnTo>
                  <a:lnTo>
                    <a:pt x="130934" y="8014"/>
                  </a:lnTo>
                  <a:lnTo>
                    <a:pt x="130790" y="62973"/>
                  </a:lnTo>
                  <a:lnTo>
                    <a:pt x="132102" y="122233"/>
                  </a:lnTo>
                  <a:lnTo>
                    <a:pt x="141027" y="180899"/>
                  </a:lnTo>
                  <a:lnTo>
                    <a:pt x="151888" y="232771"/>
                  </a:lnTo>
                  <a:lnTo>
                    <a:pt x="155556" y="273655"/>
                  </a:lnTo>
                  <a:lnTo>
                    <a:pt x="166450" y="306884"/>
                  </a:lnTo>
                  <a:lnTo>
                    <a:pt x="166481" y="294402"/>
                  </a:lnTo>
                  <a:lnTo>
                    <a:pt x="170017" y="284705"/>
                  </a:lnTo>
                  <a:lnTo>
                    <a:pt x="172811" y="280267"/>
                  </a:lnTo>
                  <a:lnTo>
                    <a:pt x="176744" y="261380"/>
                  </a:lnTo>
                  <a:lnTo>
                    <a:pt x="178304" y="207770"/>
                  </a:lnTo>
                  <a:lnTo>
                    <a:pt x="179715" y="160255"/>
                  </a:lnTo>
                  <a:lnTo>
                    <a:pt x="191303" y="109137"/>
                  </a:lnTo>
                  <a:lnTo>
                    <a:pt x="196482" y="100941"/>
                  </a:lnTo>
                  <a:lnTo>
                    <a:pt x="222213" y="83261"/>
                  </a:lnTo>
                  <a:lnTo>
                    <a:pt x="231217" y="81593"/>
                  </a:lnTo>
                  <a:lnTo>
                    <a:pt x="238475" y="84731"/>
                  </a:lnTo>
                  <a:lnTo>
                    <a:pt x="242263" y="87420"/>
                  </a:lnTo>
                  <a:lnTo>
                    <a:pt x="271216" y="95617"/>
                  </a:lnTo>
                  <a:lnTo>
                    <a:pt x="275996" y="98646"/>
                  </a:lnTo>
                  <a:lnTo>
                    <a:pt x="314786" y="146263"/>
                  </a:lnTo>
                  <a:lnTo>
                    <a:pt x="319353" y="159645"/>
                  </a:lnTo>
                  <a:lnTo>
                    <a:pt x="321023" y="180028"/>
                  </a:lnTo>
                  <a:lnTo>
                    <a:pt x="317635" y="188011"/>
                  </a:lnTo>
                  <a:lnTo>
                    <a:pt x="314880" y="191992"/>
                  </a:lnTo>
                  <a:lnTo>
                    <a:pt x="308291" y="196415"/>
                  </a:lnTo>
                  <a:lnTo>
                    <a:pt x="264954" y="209998"/>
                  </a:lnTo>
                  <a:lnTo>
                    <a:pt x="211607" y="211787"/>
                  </a:lnTo>
                  <a:lnTo>
                    <a:pt x="178655" y="211859"/>
                  </a:lnTo>
                  <a:lnTo>
                    <a:pt x="194995" y="228432"/>
                  </a:lnTo>
                  <a:lnTo>
                    <a:pt x="202533" y="232454"/>
                  </a:lnTo>
                  <a:lnTo>
                    <a:pt x="206395" y="233527"/>
                  </a:lnTo>
                  <a:lnTo>
                    <a:pt x="259643" y="275020"/>
                  </a:lnTo>
                  <a:lnTo>
                    <a:pt x="294181" y="301055"/>
                  </a:lnTo>
                  <a:lnTo>
                    <a:pt x="303943" y="305742"/>
                  </a:lnTo>
                  <a:lnTo>
                    <a:pt x="321277" y="319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241" name="SMARTInkShape-1354"/>
          <p:cNvSpPr/>
          <p:nvPr/>
        </p:nvSpPr>
        <p:spPr>
          <a:xfrm>
            <a:off x="2905125" y="4321969"/>
            <a:ext cx="71439" cy="11907"/>
          </a:xfrm>
          <a:custGeom>
            <a:avLst/>
            <a:gdLst/>
            <a:ahLst/>
            <a:cxnLst/>
            <a:rect l="0" t="0" r="0" b="0"/>
            <a:pathLst>
              <a:path w="71439" h="11907">
                <a:moveTo>
                  <a:pt x="71438" y="0"/>
                </a:moveTo>
                <a:lnTo>
                  <a:pt x="31689" y="0"/>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58" name="SMARTInkShape-Group168"/>
          <p:cNvGrpSpPr/>
          <p:nvPr/>
        </p:nvGrpSpPr>
        <p:grpSpPr>
          <a:xfrm>
            <a:off x="2976563" y="3619500"/>
            <a:ext cx="3429001" cy="452439"/>
            <a:chOff x="2976563" y="3619500"/>
            <a:chExt cx="3429001" cy="452439"/>
          </a:xfrm>
        </p:grpSpPr>
        <p:sp>
          <p:nvSpPr>
            <p:cNvPr id="1242" name="SMARTInkShape-1355"/>
            <p:cNvSpPr/>
            <p:nvPr/>
          </p:nvSpPr>
          <p:spPr>
            <a:xfrm>
              <a:off x="2976563" y="3786188"/>
              <a:ext cx="23813" cy="1"/>
            </a:xfrm>
            <a:custGeom>
              <a:avLst/>
              <a:gdLst/>
              <a:ahLst/>
              <a:cxnLst/>
              <a:rect l="0" t="0" r="0" b="0"/>
              <a:pathLst>
                <a:path w="23813" h="1">
                  <a:moveTo>
                    <a:pt x="23812"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3" name="SMARTInkShape-1356"/>
            <p:cNvSpPr/>
            <p:nvPr/>
          </p:nvSpPr>
          <p:spPr>
            <a:xfrm>
              <a:off x="3190875" y="3631406"/>
              <a:ext cx="202407" cy="261939"/>
            </a:xfrm>
            <a:custGeom>
              <a:avLst/>
              <a:gdLst/>
              <a:ahLst/>
              <a:cxnLst/>
              <a:rect l="0" t="0" r="0" b="0"/>
              <a:pathLst>
                <a:path w="202407" h="261939">
                  <a:moveTo>
                    <a:pt x="202406" y="0"/>
                  </a:moveTo>
                  <a:lnTo>
                    <a:pt x="185834" y="0"/>
                  </a:lnTo>
                  <a:lnTo>
                    <a:pt x="178284" y="3528"/>
                  </a:lnTo>
                  <a:lnTo>
                    <a:pt x="174418" y="6321"/>
                  </a:lnTo>
                  <a:lnTo>
                    <a:pt x="156337" y="10252"/>
                  </a:lnTo>
                  <a:lnTo>
                    <a:pt x="104592" y="18082"/>
                  </a:lnTo>
                  <a:lnTo>
                    <a:pt x="64279" y="34280"/>
                  </a:lnTo>
                  <a:lnTo>
                    <a:pt x="55909" y="35080"/>
                  </a:lnTo>
                  <a:lnTo>
                    <a:pt x="53148" y="36615"/>
                  </a:lnTo>
                  <a:lnTo>
                    <a:pt x="51307" y="38963"/>
                  </a:lnTo>
                  <a:lnTo>
                    <a:pt x="48352" y="45914"/>
                  </a:lnTo>
                  <a:lnTo>
                    <a:pt x="44421" y="46864"/>
                  </a:lnTo>
                  <a:lnTo>
                    <a:pt x="37438" y="47475"/>
                  </a:lnTo>
                  <a:lnTo>
                    <a:pt x="36865" y="48848"/>
                  </a:lnTo>
                  <a:lnTo>
                    <a:pt x="35870" y="57863"/>
                  </a:lnTo>
                  <a:lnTo>
                    <a:pt x="27566" y="68707"/>
                  </a:lnTo>
                  <a:lnTo>
                    <a:pt x="25481" y="75957"/>
                  </a:lnTo>
                  <a:lnTo>
                    <a:pt x="22819" y="99572"/>
                  </a:lnTo>
                  <a:lnTo>
                    <a:pt x="12409" y="128476"/>
                  </a:lnTo>
                  <a:lnTo>
                    <a:pt x="11950" y="141001"/>
                  </a:lnTo>
                  <a:lnTo>
                    <a:pt x="13258" y="141626"/>
                  </a:lnTo>
                  <a:lnTo>
                    <a:pt x="18240" y="142320"/>
                  </a:lnTo>
                  <a:lnTo>
                    <a:pt x="24864" y="146156"/>
                  </a:lnTo>
                  <a:lnTo>
                    <a:pt x="28482" y="149031"/>
                  </a:lnTo>
                  <a:lnTo>
                    <a:pt x="39558" y="152226"/>
                  </a:lnTo>
                  <a:lnTo>
                    <a:pt x="91506" y="160952"/>
                  </a:lnTo>
                  <a:lnTo>
                    <a:pt x="121753" y="168201"/>
                  </a:lnTo>
                  <a:lnTo>
                    <a:pt x="157211" y="199022"/>
                  </a:lnTo>
                  <a:lnTo>
                    <a:pt x="162476" y="212368"/>
                  </a:lnTo>
                  <a:lnTo>
                    <a:pt x="162557" y="216985"/>
                  </a:lnTo>
                  <a:lnTo>
                    <a:pt x="161288" y="220063"/>
                  </a:lnTo>
                  <a:lnTo>
                    <a:pt x="138873" y="238630"/>
                  </a:lnTo>
                  <a:lnTo>
                    <a:pt x="102660" y="256712"/>
                  </a:lnTo>
                  <a:lnTo>
                    <a:pt x="47594" y="261632"/>
                  </a:lnTo>
                  <a:lnTo>
                    <a:pt x="0"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4" name="SMARTInkShape-1357"/>
            <p:cNvSpPr/>
            <p:nvPr/>
          </p:nvSpPr>
          <p:spPr>
            <a:xfrm>
              <a:off x="3610254" y="3643356"/>
              <a:ext cx="92591" cy="285708"/>
            </a:xfrm>
            <a:custGeom>
              <a:avLst/>
              <a:gdLst/>
              <a:ahLst/>
              <a:cxnLst/>
              <a:rect l="0" t="0" r="0" b="0"/>
              <a:pathLst>
                <a:path w="92591" h="285708">
                  <a:moveTo>
                    <a:pt x="92590" y="11863"/>
                  </a:moveTo>
                  <a:lnTo>
                    <a:pt x="92590" y="1611"/>
                  </a:lnTo>
                  <a:lnTo>
                    <a:pt x="91267" y="1060"/>
                  </a:lnTo>
                  <a:lnTo>
                    <a:pt x="64602" y="0"/>
                  </a:lnTo>
                  <a:lnTo>
                    <a:pt x="56780" y="3504"/>
                  </a:lnTo>
                  <a:lnTo>
                    <a:pt x="52841" y="6290"/>
                  </a:lnTo>
                  <a:lnTo>
                    <a:pt x="22764" y="50838"/>
                  </a:lnTo>
                  <a:lnTo>
                    <a:pt x="7498" y="104014"/>
                  </a:lnTo>
                  <a:lnTo>
                    <a:pt x="350" y="130007"/>
                  </a:lnTo>
                  <a:lnTo>
                    <a:pt x="0" y="147715"/>
                  </a:lnTo>
                  <a:lnTo>
                    <a:pt x="8260" y="203869"/>
                  </a:lnTo>
                  <a:lnTo>
                    <a:pt x="10482" y="241731"/>
                  </a:lnTo>
                  <a:lnTo>
                    <a:pt x="23940" y="273549"/>
                  </a:lnTo>
                  <a:lnTo>
                    <a:pt x="33059" y="2857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5" name="SMARTInkShape-1358"/>
            <p:cNvSpPr/>
            <p:nvPr/>
          </p:nvSpPr>
          <p:spPr>
            <a:xfrm>
              <a:off x="3636453" y="3798098"/>
              <a:ext cx="137829" cy="119059"/>
            </a:xfrm>
            <a:custGeom>
              <a:avLst/>
              <a:gdLst/>
              <a:ahLst/>
              <a:cxnLst/>
              <a:rect l="0" t="0" r="0" b="0"/>
              <a:pathLst>
                <a:path w="137829" h="119059">
                  <a:moveTo>
                    <a:pt x="6860" y="11902"/>
                  </a:moveTo>
                  <a:lnTo>
                    <a:pt x="539" y="11902"/>
                  </a:lnTo>
                  <a:lnTo>
                    <a:pt x="0" y="10579"/>
                  </a:lnTo>
                  <a:lnTo>
                    <a:pt x="2929" y="5581"/>
                  </a:lnTo>
                  <a:lnTo>
                    <a:pt x="5562" y="3720"/>
                  </a:lnTo>
                  <a:lnTo>
                    <a:pt x="12016" y="1651"/>
                  </a:lnTo>
                  <a:lnTo>
                    <a:pt x="68245" y="39"/>
                  </a:lnTo>
                  <a:lnTo>
                    <a:pt x="104238" y="0"/>
                  </a:lnTo>
                  <a:lnTo>
                    <a:pt x="113198" y="3525"/>
                  </a:lnTo>
                  <a:lnTo>
                    <a:pt x="123409" y="10247"/>
                  </a:lnTo>
                  <a:lnTo>
                    <a:pt x="124805" y="14694"/>
                  </a:lnTo>
                  <a:lnTo>
                    <a:pt x="125701" y="28329"/>
                  </a:lnTo>
                  <a:lnTo>
                    <a:pt x="129352" y="35959"/>
                  </a:lnTo>
                  <a:lnTo>
                    <a:pt x="132177" y="39847"/>
                  </a:lnTo>
                  <a:lnTo>
                    <a:pt x="137084" y="78396"/>
                  </a:lnTo>
                  <a:lnTo>
                    <a:pt x="137828" y="1190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6" name="SMARTInkShape-1359"/>
            <p:cNvSpPr/>
            <p:nvPr/>
          </p:nvSpPr>
          <p:spPr>
            <a:xfrm>
              <a:off x="3815047" y="3752124"/>
              <a:ext cx="280700" cy="319815"/>
            </a:xfrm>
            <a:custGeom>
              <a:avLst/>
              <a:gdLst/>
              <a:ahLst/>
              <a:cxnLst/>
              <a:rect l="0" t="0" r="0" b="0"/>
              <a:pathLst>
                <a:path w="280700" h="319815">
                  <a:moveTo>
                    <a:pt x="6859" y="10251"/>
                  </a:moveTo>
                  <a:lnTo>
                    <a:pt x="539" y="10251"/>
                  </a:lnTo>
                  <a:lnTo>
                    <a:pt x="0" y="8928"/>
                  </a:lnTo>
                  <a:lnTo>
                    <a:pt x="5695" y="0"/>
                  </a:lnTo>
                  <a:lnTo>
                    <a:pt x="6083" y="771"/>
                  </a:lnTo>
                  <a:lnTo>
                    <a:pt x="6514" y="5156"/>
                  </a:lnTo>
                  <a:lnTo>
                    <a:pt x="48997" y="61812"/>
                  </a:lnTo>
                  <a:lnTo>
                    <a:pt x="52858" y="77857"/>
                  </a:lnTo>
                  <a:lnTo>
                    <a:pt x="54472" y="137145"/>
                  </a:lnTo>
                  <a:lnTo>
                    <a:pt x="54484" y="153064"/>
                  </a:lnTo>
                  <a:lnTo>
                    <a:pt x="62667" y="134103"/>
                  </a:lnTo>
                  <a:lnTo>
                    <a:pt x="67387" y="98855"/>
                  </a:lnTo>
                  <a:lnTo>
                    <a:pt x="75750" y="81944"/>
                  </a:lnTo>
                  <a:lnTo>
                    <a:pt x="77794" y="65864"/>
                  </a:lnTo>
                  <a:lnTo>
                    <a:pt x="79284" y="63201"/>
                  </a:lnTo>
                  <a:lnTo>
                    <a:pt x="81601" y="61426"/>
                  </a:lnTo>
                  <a:lnTo>
                    <a:pt x="84468" y="60243"/>
                  </a:lnTo>
                  <a:lnTo>
                    <a:pt x="86380" y="60777"/>
                  </a:lnTo>
                  <a:lnTo>
                    <a:pt x="87654" y="62456"/>
                  </a:lnTo>
                  <a:lnTo>
                    <a:pt x="89700" y="68335"/>
                  </a:lnTo>
                  <a:lnTo>
                    <a:pt x="99609" y="81647"/>
                  </a:lnTo>
                  <a:lnTo>
                    <a:pt x="118178" y="118235"/>
                  </a:lnTo>
                  <a:lnTo>
                    <a:pt x="153708" y="157013"/>
                  </a:lnTo>
                  <a:lnTo>
                    <a:pt x="161643" y="161468"/>
                  </a:lnTo>
                  <a:lnTo>
                    <a:pt x="177516" y="164328"/>
                  </a:lnTo>
                  <a:lnTo>
                    <a:pt x="195742" y="164824"/>
                  </a:lnTo>
                  <a:lnTo>
                    <a:pt x="206783" y="161412"/>
                  </a:lnTo>
                  <a:lnTo>
                    <a:pt x="228782" y="144712"/>
                  </a:lnTo>
                  <a:lnTo>
                    <a:pt x="239595" y="133141"/>
                  </a:lnTo>
                  <a:lnTo>
                    <a:pt x="254093" y="86645"/>
                  </a:lnTo>
                  <a:lnTo>
                    <a:pt x="256338" y="66793"/>
                  </a:lnTo>
                  <a:lnTo>
                    <a:pt x="253117" y="58311"/>
                  </a:lnTo>
                  <a:lnTo>
                    <a:pt x="246591" y="48408"/>
                  </a:lnTo>
                  <a:lnTo>
                    <a:pt x="242170" y="47053"/>
                  </a:lnTo>
                  <a:lnTo>
                    <a:pt x="234874" y="46184"/>
                  </a:lnTo>
                  <a:lnTo>
                    <a:pt x="215388" y="63712"/>
                  </a:lnTo>
                  <a:lnTo>
                    <a:pt x="211987" y="70612"/>
                  </a:lnTo>
                  <a:lnTo>
                    <a:pt x="209803" y="85821"/>
                  </a:lnTo>
                  <a:lnTo>
                    <a:pt x="215745" y="103932"/>
                  </a:lnTo>
                  <a:lnTo>
                    <a:pt x="230947" y="126476"/>
                  </a:lnTo>
                  <a:lnTo>
                    <a:pt x="243142" y="139316"/>
                  </a:lnTo>
                  <a:lnTo>
                    <a:pt x="247693" y="140374"/>
                  </a:lnTo>
                  <a:lnTo>
                    <a:pt x="250759" y="140655"/>
                  </a:lnTo>
                  <a:lnTo>
                    <a:pt x="252803" y="139521"/>
                  </a:lnTo>
                  <a:lnTo>
                    <a:pt x="254166" y="137441"/>
                  </a:lnTo>
                  <a:lnTo>
                    <a:pt x="256731" y="129789"/>
                  </a:lnTo>
                  <a:lnTo>
                    <a:pt x="267128" y="119104"/>
                  </a:lnTo>
                  <a:lnTo>
                    <a:pt x="266361" y="118538"/>
                  </a:lnTo>
                  <a:lnTo>
                    <a:pt x="261982" y="117910"/>
                  </a:lnTo>
                  <a:lnTo>
                    <a:pt x="261608" y="120388"/>
                  </a:lnTo>
                  <a:lnTo>
                    <a:pt x="276740" y="178571"/>
                  </a:lnTo>
                  <a:lnTo>
                    <a:pt x="280471" y="236333"/>
                  </a:lnTo>
                  <a:lnTo>
                    <a:pt x="280697" y="293205"/>
                  </a:lnTo>
                  <a:lnTo>
                    <a:pt x="280699" y="298106"/>
                  </a:lnTo>
                  <a:lnTo>
                    <a:pt x="277174" y="307079"/>
                  </a:lnTo>
                  <a:lnTo>
                    <a:pt x="274381" y="311324"/>
                  </a:lnTo>
                  <a:lnTo>
                    <a:pt x="271197" y="314154"/>
                  </a:lnTo>
                  <a:lnTo>
                    <a:pt x="264131" y="317298"/>
                  </a:lnTo>
                  <a:lnTo>
                    <a:pt x="244984" y="3198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7" name="SMARTInkShape-1360"/>
            <p:cNvSpPr/>
            <p:nvPr/>
          </p:nvSpPr>
          <p:spPr>
            <a:xfrm>
              <a:off x="4172234" y="3845878"/>
              <a:ext cx="102111" cy="106998"/>
            </a:xfrm>
            <a:custGeom>
              <a:avLst/>
              <a:gdLst/>
              <a:ahLst/>
              <a:cxnLst/>
              <a:rect l="0" t="0" r="0" b="0"/>
              <a:pathLst>
                <a:path w="102111" h="106998">
                  <a:moveTo>
                    <a:pt x="6860" y="35560"/>
                  </a:moveTo>
                  <a:lnTo>
                    <a:pt x="0" y="35560"/>
                  </a:lnTo>
                  <a:lnTo>
                    <a:pt x="42142" y="34237"/>
                  </a:lnTo>
                  <a:lnTo>
                    <a:pt x="46256" y="32031"/>
                  </a:lnTo>
                  <a:lnTo>
                    <a:pt x="48999" y="29239"/>
                  </a:lnTo>
                  <a:lnTo>
                    <a:pt x="55575" y="26136"/>
                  </a:lnTo>
                  <a:lnTo>
                    <a:pt x="59180" y="25308"/>
                  </a:lnTo>
                  <a:lnTo>
                    <a:pt x="61584" y="23433"/>
                  </a:lnTo>
                  <a:lnTo>
                    <a:pt x="65758" y="13547"/>
                  </a:lnTo>
                  <a:lnTo>
                    <a:pt x="66375" y="378"/>
                  </a:lnTo>
                  <a:lnTo>
                    <a:pt x="60065" y="0"/>
                  </a:lnTo>
                  <a:lnTo>
                    <a:pt x="58205" y="1270"/>
                  </a:lnTo>
                  <a:lnTo>
                    <a:pt x="56965" y="3439"/>
                  </a:lnTo>
                  <a:lnTo>
                    <a:pt x="43378" y="46824"/>
                  </a:lnTo>
                  <a:lnTo>
                    <a:pt x="43112" y="51007"/>
                  </a:lnTo>
                  <a:lnTo>
                    <a:pt x="49057" y="69535"/>
                  </a:lnTo>
                  <a:lnTo>
                    <a:pt x="52189" y="74084"/>
                  </a:lnTo>
                  <a:lnTo>
                    <a:pt x="86278" y="101933"/>
                  </a:lnTo>
                  <a:lnTo>
                    <a:pt x="102110" y="106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8" name="SMARTInkShape-1361"/>
            <p:cNvSpPr/>
            <p:nvPr/>
          </p:nvSpPr>
          <p:spPr>
            <a:xfrm>
              <a:off x="4334020" y="3798094"/>
              <a:ext cx="95106" cy="142613"/>
            </a:xfrm>
            <a:custGeom>
              <a:avLst/>
              <a:gdLst/>
              <a:ahLst/>
              <a:cxnLst/>
              <a:rect l="0" t="0" r="0" b="0"/>
              <a:pathLst>
                <a:path w="95106" h="142613">
                  <a:moveTo>
                    <a:pt x="11761" y="35719"/>
                  </a:moveTo>
                  <a:lnTo>
                    <a:pt x="1510" y="45970"/>
                  </a:lnTo>
                  <a:lnTo>
                    <a:pt x="0" y="74303"/>
                  </a:lnTo>
                  <a:lnTo>
                    <a:pt x="14560" y="127707"/>
                  </a:lnTo>
                  <a:lnTo>
                    <a:pt x="23509" y="142612"/>
                  </a:lnTo>
                  <a:lnTo>
                    <a:pt x="24990" y="98630"/>
                  </a:lnTo>
                  <a:lnTo>
                    <a:pt x="38366" y="60309"/>
                  </a:lnTo>
                  <a:lnTo>
                    <a:pt x="44752" y="49294"/>
                  </a:lnTo>
                  <a:lnTo>
                    <a:pt x="59250" y="14388"/>
                  </a:lnTo>
                  <a:lnTo>
                    <a:pt x="65058" y="7276"/>
                  </a:lnTo>
                  <a:lnTo>
                    <a:pt x="72050" y="3234"/>
                  </a:lnTo>
                  <a:lnTo>
                    <a:pt x="9510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49" name="SMARTInkShape-1362"/>
            <p:cNvSpPr/>
            <p:nvPr/>
          </p:nvSpPr>
          <p:spPr>
            <a:xfrm>
              <a:off x="4667250" y="3667125"/>
              <a:ext cx="23814" cy="261939"/>
            </a:xfrm>
            <a:custGeom>
              <a:avLst/>
              <a:gdLst/>
              <a:ahLst/>
              <a:cxnLst/>
              <a:rect l="0" t="0" r="0" b="0"/>
              <a:pathLst>
                <a:path w="23814" h="261939">
                  <a:moveTo>
                    <a:pt x="0" y="0"/>
                  </a:moveTo>
                  <a:lnTo>
                    <a:pt x="0" y="56321"/>
                  </a:lnTo>
                  <a:lnTo>
                    <a:pt x="0" y="113505"/>
                  </a:lnTo>
                  <a:lnTo>
                    <a:pt x="10251" y="172831"/>
                  </a:lnTo>
                  <a:lnTo>
                    <a:pt x="18082" y="228413"/>
                  </a:lnTo>
                  <a:lnTo>
                    <a:pt x="23813"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0" name="SMARTInkShape-1363"/>
            <p:cNvSpPr/>
            <p:nvPr/>
          </p:nvSpPr>
          <p:spPr>
            <a:xfrm>
              <a:off x="4607719" y="3619500"/>
              <a:ext cx="165929" cy="261939"/>
            </a:xfrm>
            <a:custGeom>
              <a:avLst/>
              <a:gdLst/>
              <a:ahLst/>
              <a:cxnLst/>
              <a:rect l="0" t="0" r="0" b="0"/>
              <a:pathLst>
                <a:path w="165929" h="261939">
                  <a:moveTo>
                    <a:pt x="0" y="0"/>
                  </a:moveTo>
                  <a:lnTo>
                    <a:pt x="17736" y="0"/>
                  </a:lnTo>
                  <a:lnTo>
                    <a:pt x="24639" y="7055"/>
                  </a:lnTo>
                  <a:lnTo>
                    <a:pt x="28332" y="12641"/>
                  </a:lnTo>
                  <a:lnTo>
                    <a:pt x="43019" y="22375"/>
                  </a:lnTo>
                  <a:lnTo>
                    <a:pt x="70073" y="38820"/>
                  </a:lnTo>
                  <a:lnTo>
                    <a:pt x="118942" y="93040"/>
                  </a:lnTo>
                  <a:lnTo>
                    <a:pt x="133561" y="111466"/>
                  </a:lnTo>
                  <a:lnTo>
                    <a:pt x="160926" y="169467"/>
                  </a:lnTo>
                  <a:lnTo>
                    <a:pt x="165928" y="203867"/>
                  </a:lnTo>
                  <a:lnTo>
                    <a:pt x="160142" y="223859"/>
                  </a:lnTo>
                  <a:lnTo>
                    <a:pt x="150049" y="240219"/>
                  </a:lnTo>
                  <a:lnTo>
                    <a:pt x="142535" y="245670"/>
                  </a:lnTo>
                  <a:lnTo>
                    <a:pt x="134786" y="249416"/>
                  </a:lnTo>
                  <a:lnTo>
                    <a:pt x="126933" y="255491"/>
                  </a:lnTo>
                  <a:lnTo>
                    <a:pt x="95250"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1" name="SMARTInkShape-1364"/>
            <p:cNvSpPr/>
            <p:nvPr/>
          </p:nvSpPr>
          <p:spPr>
            <a:xfrm>
              <a:off x="4786313" y="3762594"/>
              <a:ext cx="404813" cy="166470"/>
            </a:xfrm>
            <a:custGeom>
              <a:avLst/>
              <a:gdLst/>
              <a:ahLst/>
              <a:cxnLst/>
              <a:rect l="0" t="0" r="0" b="0"/>
              <a:pathLst>
                <a:path w="404813" h="166470">
                  <a:moveTo>
                    <a:pt x="0" y="95031"/>
                  </a:moveTo>
                  <a:lnTo>
                    <a:pt x="52044" y="95031"/>
                  </a:lnTo>
                  <a:lnTo>
                    <a:pt x="102736" y="93708"/>
                  </a:lnTo>
                  <a:lnTo>
                    <a:pt x="145829" y="74723"/>
                  </a:lnTo>
                  <a:lnTo>
                    <a:pt x="170000" y="55282"/>
                  </a:lnTo>
                  <a:lnTo>
                    <a:pt x="182367" y="37098"/>
                  </a:lnTo>
                  <a:lnTo>
                    <a:pt x="183755" y="31274"/>
                  </a:lnTo>
                  <a:lnTo>
                    <a:pt x="183357" y="26068"/>
                  </a:lnTo>
                  <a:lnTo>
                    <a:pt x="177898" y="5398"/>
                  </a:lnTo>
                  <a:lnTo>
                    <a:pt x="175483" y="3526"/>
                  </a:lnTo>
                  <a:lnTo>
                    <a:pt x="169274" y="1445"/>
                  </a:lnTo>
                  <a:lnTo>
                    <a:pt x="156950" y="0"/>
                  </a:lnTo>
                  <a:lnTo>
                    <a:pt x="142115" y="9234"/>
                  </a:lnTo>
                  <a:lnTo>
                    <a:pt x="138399" y="10052"/>
                  </a:lnTo>
                  <a:lnTo>
                    <a:pt x="126849" y="17523"/>
                  </a:lnTo>
                  <a:lnTo>
                    <a:pt x="122523" y="24423"/>
                  </a:lnTo>
                  <a:lnTo>
                    <a:pt x="119746" y="39632"/>
                  </a:lnTo>
                  <a:lnTo>
                    <a:pt x="119122" y="79867"/>
                  </a:lnTo>
                  <a:lnTo>
                    <a:pt x="122616" y="91819"/>
                  </a:lnTo>
                  <a:lnTo>
                    <a:pt x="125400" y="96858"/>
                  </a:lnTo>
                  <a:lnTo>
                    <a:pt x="150982" y="116303"/>
                  </a:lnTo>
                  <a:lnTo>
                    <a:pt x="159977" y="118091"/>
                  </a:lnTo>
                  <a:lnTo>
                    <a:pt x="171019" y="118621"/>
                  </a:lnTo>
                  <a:lnTo>
                    <a:pt x="178755" y="115217"/>
                  </a:lnTo>
                  <a:lnTo>
                    <a:pt x="182671" y="112457"/>
                  </a:lnTo>
                  <a:lnTo>
                    <a:pt x="187019" y="105863"/>
                  </a:lnTo>
                  <a:lnTo>
                    <a:pt x="188179" y="102252"/>
                  </a:lnTo>
                  <a:lnTo>
                    <a:pt x="190275" y="99845"/>
                  </a:lnTo>
                  <a:lnTo>
                    <a:pt x="206867" y="89345"/>
                  </a:lnTo>
                  <a:lnTo>
                    <a:pt x="253564" y="32170"/>
                  </a:lnTo>
                  <a:lnTo>
                    <a:pt x="266153" y="20791"/>
                  </a:lnTo>
                  <a:lnTo>
                    <a:pt x="282908" y="12886"/>
                  </a:lnTo>
                  <a:lnTo>
                    <a:pt x="291227" y="12042"/>
                  </a:lnTo>
                  <a:lnTo>
                    <a:pt x="298327" y="15373"/>
                  </a:lnTo>
                  <a:lnTo>
                    <a:pt x="313663" y="28290"/>
                  </a:lnTo>
                  <a:lnTo>
                    <a:pt x="325477" y="46005"/>
                  </a:lnTo>
                  <a:lnTo>
                    <a:pt x="331034" y="61690"/>
                  </a:lnTo>
                  <a:lnTo>
                    <a:pt x="333169" y="97205"/>
                  </a:lnTo>
                  <a:lnTo>
                    <a:pt x="329755" y="106140"/>
                  </a:lnTo>
                  <a:lnTo>
                    <a:pt x="323105" y="116334"/>
                  </a:lnTo>
                  <a:lnTo>
                    <a:pt x="309312" y="124421"/>
                  </a:lnTo>
                  <a:lnTo>
                    <a:pt x="304103" y="125207"/>
                  </a:lnTo>
                  <a:lnTo>
                    <a:pt x="299308" y="124409"/>
                  </a:lnTo>
                  <a:lnTo>
                    <a:pt x="290453" y="119994"/>
                  </a:lnTo>
                  <a:lnTo>
                    <a:pt x="269971" y="102597"/>
                  </a:lnTo>
                  <a:lnTo>
                    <a:pt x="265508" y="94866"/>
                  </a:lnTo>
                  <a:lnTo>
                    <a:pt x="262642" y="79123"/>
                  </a:lnTo>
                  <a:lnTo>
                    <a:pt x="261956" y="32020"/>
                  </a:lnTo>
                  <a:lnTo>
                    <a:pt x="263273" y="29211"/>
                  </a:lnTo>
                  <a:lnTo>
                    <a:pt x="265473" y="27339"/>
                  </a:lnTo>
                  <a:lnTo>
                    <a:pt x="271446" y="25258"/>
                  </a:lnTo>
                  <a:lnTo>
                    <a:pt x="283605" y="23813"/>
                  </a:lnTo>
                  <a:lnTo>
                    <a:pt x="302133" y="40185"/>
                  </a:lnTo>
                  <a:lnTo>
                    <a:pt x="356458" y="97832"/>
                  </a:lnTo>
                  <a:lnTo>
                    <a:pt x="365349" y="116146"/>
                  </a:lnTo>
                  <a:lnTo>
                    <a:pt x="374674" y="140506"/>
                  </a:lnTo>
                  <a:lnTo>
                    <a:pt x="378105" y="145192"/>
                  </a:lnTo>
                  <a:lnTo>
                    <a:pt x="404812" y="166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2" name="SMARTInkShape-1365"/>
            <p:cNvSpPr/>
            <p:nvPr/>
          </p:nvSpPr>
          <p:spPr>
            <a:xfrm>
              <a:off x="5231987" y="3655219"/>
              <a:ext cx="66294" cy="273845"/>
            </a:xfrm>
            <a:custGeom>
              <a:avLst/>
              <a:gdLst/>
              <a:ahLst/>
              <a:cxnLst/>
              <a:rect l="0" t="0" r="0" b="0"/>
              <a:pathLst>
                <a:path w="66294" h="273845">
                  <a:moveTo>
                    <a:pt x="18668" y="0"/>
                  </a:moveTo>
                  <a:lnTo>
                    <a:pt x="12349" y="6320"/>
                  </a:lnTo>
                  <a:lnTo>
                    <a:pt x="9245" y="12951"/>
                  </a:lnTo>
                  <a:lnTo>
                    <a:pt x="0" y="64005"/>
                  </a:lnTo>
                  <a:lnTo>
                    <a:pt x="14178" y="120675"/>
                  </a:lnTo>
                  <a:lnTo>
                    <a:pt x="24398" y="172485"/>
                  </a:lnTo>
                  <a:lnTo>
                    <a:pt x="40283" y="225993"/>
                  </a:lnTo>
                  <a:lnTo>
                    <a:pt x="66293" y="273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3" name="SMARTInkShape-1366"/>
            <p:cNvSpPr/>
            <p:nvPr/>
          </p:nvSpPr>
          <p:spPr>
            <a:xfrm>
              <a:off x="5228499" y="3679242"/>
              <a:ext cx="296002" cy="249822"/>
            </a:xfrm>
            <a:custGeom>
              <a:avLst/>
              <a:gdLst/>
              <a:ahLst/>
              <a:cxnLst/>
              <a:rect l="0" t="0" r="0" b="0"/>
              <a:pathLst>
                <a:path w="296002" h="249822">
                  <a:moveTo>
                    <a:pt x="10251" y="130758"/>
                  </a:moveTo>
                  <a:lnTo>
                    <a:pt x="10251" y="114186"/>
                  </a:lnTo>
                  <a:lnTo>
                    <a:pt x="8929" y="111772"/>
                  </a:lnTo>
                  <a:lnTo>
                    <a:pt x="6723" y="110164"/>
                  </a:lnTo>
                  <a:lnTo>
                    <a:pt x="0" y="107581"/>
                  </a:lnTo>
                  <a:lnTo>
                    <a:pt x="2608" y="107228"/>
                  </a:lnTo>
                  <a:lnTo>
                    <a:pt x="26376" y="106962"/>
                  </a:lnTo>
                  <a:lnTo>
                    <a:pt x="79587" y="124682"/>
                  </a:lnTo>
                  <a:lnTo>
                    <a:pt x="102086" y="128958"/>
                  </a:lnTo>
                  <a:lnTo>
                    <a:pt x="114125" y="126430"/>
                  </a:lnTo>
                  <a:lnTo>
                    <a:pt x="128341" y="117570"/>
                  </a:lnTo>
                  <a:lnTo>
                    <a:pt x="149029" y="97516"/>
                  </a:lnTo>
                  <a:lnTo>
                    <a:pt x="159703" y="78869"/>
                  </a:lnTo>
                  <a:lnTo>
                    <a:pt x="163453" y="63055"/>
                  </a:lnTo>
                  <a:lnTo>
                    <a:pt x="165020" y="5186"/>
                  </a:lnTo>
                  <a:lnTo>
                    <a:pt x="165031" y="0"/>
                  </a:lnTo>
                  <a:lnTo>
                    <a:pt x="166355" y="52993"/>
                  </a:lnTo>
                  <a:lnTo>
                    <a:pt x="175284" y="91283"/>
                  </a:lnTo>
                  <a:lnTo>
                    <a:pt x="180248" y="140210"/>
                  </a:lnTo>
                  <a:lnTo>
                    <a:pt x="191618" y="177122"/>
                  </a:lnTo>
                  <a:lnTo>
                    <a:pt x="196692" y="185760"/>
                  </a:lnTo>
                  <a:lnTo>
                    <a:pt x="199949" y="202085"/>
                  </a:lnTo>
                  <a:lnTo>
                    <a:pt x="200704" y="213399"/>
                  </a:lnTo>
                  <a:lnTo>
                    <a:pt x="207058" y="207573"/>
                  </a:lnTo>
                  <a:lnTo>
                    <a:pt x="210168" y="201058"/>
                  </a:lnTo>
                  <a:lnTo>
                    <a:pt x="218832" y="168027"/>
                  </a:lnTo>
                  <a:lnTo>
                    <a:pt x="233232" y="143391"/>
                  </a:lnTo>
                  <a:lnTo>
                    <a:pt x="235829" y="126933"/>
                  </a:lnTo>
                  <a:lnTo>
                    <a:pt x="237366" y="124239"/>
                  </a:lnTo>
                  <a:lnTo>
                    <a:pt x="239713" y="122443"/>
                  </a:lnTo>
                  <a:lnTo>
                    <a:pt x="242601" y="121246"/>
                  </a:lnTo>
                  <a:lnTo>
                    <a:pt x="244526" y="121771"/>
                  </a:lnTo>
                  <a:lnTo>
                    <a:pt x="245809" y="123444"/>
                  </a:lnTo>
                  <a:lnTo>
                    <a:pt x="247616" y="132118"/>
                  </a:lnTo>
                  <a:lnTo>
                    <a:pt x="247869" y="135634"/>
                  </a:lnTo>
                  <a:lnTo>
                    <a:pt x="251679" y="143067"/>
                  </a:lnTo>
                  <a:lnTo>
                    <a:pt x="254547" y="146902"/>
                  </a:lnTo>
                  <a:lnTo>
                    <a:pt x="257734" y="158218"/>
                  </a:lnTo>
                  <a:lnTo>
                    <a:pt x="263055" y="179464"/>
                  </a:lnTo>
                  <a:lnTo>
                    <a:pt x="286650" y="236897"/>
                  </a:lnTo>
                  <a:lnTo>
                    <a:pt x="296001" y="2498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4" name="SMARTInkShape-1367"/>
            <p:cNvSpPr/>
            <p:nvPr/>
          </p:nvSpPr>
          <p:spPr>
            <a:xfrm>
              <a:off x="5631753" y="3786188"/>
              <a:ext cx="47528" cy="261938"/>
            </a:xfrm>
            <a:custGeom>
              <a:avLst/>
              <a:gdLst/>
              <a:ahLst/>
              <a:cxnLst/>
              <a:rect l="0" t="0" r="0" b="0"/>
              <a:pathLst>
                <a:path w="47528" h="261938">
                  <a:moveTo>
                    <a:pt x="11810" y="0"/>
                  </a:moveTo>
                  <a:lnTo>
                    <a:pt x="11810" y="6320"/>
                  </a:lnTo>
                  <a:lnTo>
                    <a:pt x="1007" y="53518"/>
                  </a:lnTo>
                  <a:lnTo>
                    <a:pt x="0" y="111397"/>
                  </a:lnTo>
                  <a:lnTo>
                    <a:pt x="1255" y="142808"/>
                  </a:lnTo>
                  <a:lnTo>
                    <a:pt x="14604" y="202170"/>
                  </a:lnTo>
                  <a:lnTo>
                    <a:pt x="33435" y="245313"/>
                  </a:lnTo>
                  <a:lnTo>
                    <a:pt x="47527"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5" name="SMARTInkShape-1368"/>
            <p:cNvSpPr/>
            <p:nvPr/>
          </p:nvSpPr>
          <p:spPr>
            <a:xfrm>
              <a:off x="5572125" y="3667615"/>
              <a:ext cx="165961" cy="237636"/>
            </a:xfrm>
            <a:custGeom>
              <a:avLst/>
              <a:gdLst/>
              <a:ahLst/>
              <a:cxnLst/>
              <a:rect l="0" t="0" r="0" b="0"/>
              <a:pathLst>
                <a:path w="165961" h="237636">
                  <a:moveTo>
                    <a:pt x="0" y="11416"/>
                  </a:moveTo>
                  <a:lnTo>
                    <a:pt x="0" y="5096"/>
                  </a:lnTo>
                  <a:lnTo>
                    <a:pt x="1323" y="3234"/>
                  </a:lnTo>
                  <a:lnTo>
                    <a:pt x="3528" y="1992"/>
                  </a:lnTo>
                  <a:lnTo>
                    <a:pt x="16572" y="0"/>
                  </a:lnTo>
                  <a:lnTo>
                    <a:pt x="56321" y="16125"/>
                  </a:lnTo>
                  <a:lnTo>
                    <a:pt x="109575" y="55834"/>
                  </a:lnTo>
                  <a:lnTo>
                    <a:pt x="130950" y="79111"/>
                  </a:lnTo>
                  <a:lnTo>
                    <a:pt x="158400" y="126530"/>
                  </a:lnTo>
                  <a:lnTo>
                    <a:pt x="164232" y="150328"/>
                  </a:lnTo>
                  <a:lnTo>
                    <a:pt x="165960" y="174137"/>
                  </a:lnTo>
                  <a:lnTo>
                    <a:pt x="162837" y="186483"/>
                  </a:lnTo>
                  <a:lnTo>
                    <a:pt x="150052" y="205188"/>
                  </a:lnTo>
                  <a:lnTo>
                    <a:pt x="138681" y="217585"/>
                  </a:lnTo>
                  <a:lnTo>
                    <a:pt x="130870" y="222109"/>
                  </a:lnTo>
                  <a:lnTo>
                    <a:pt x="115074" y="225014"/>
                  </a:lnTo>
                  <a:lnTo>
                    <a:pt x="112435" y="226575"/>
                  </a:lnTo>
                  <a:lnTo>
                    <a:pt x="110675" y="228939"/>
                  </a:lnTo>
                  <a:lnTo>
                    <a:pt x="107155" y="2376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6" name="SMARTInkShape-1369"/>
            <p:cNvSpPr/>
            <p:nvPr/>
          </p:nvSpPr>
          <p:spPr>
            <a:xfrm>
              <a:off x="5762625" y="3857625"/>
              <a:ext cx="309564" cy="178595"/>
            </a:xfrm>
            <a:custGeom>
              <a:avLst/>
              <a:gdLst/>
              <a:ahLst/>
              <a:cxnLst/>
              <a:rect l="0" t="0" r="0" b="0"/>
              <a:pathLst>
                <a:path w="309564" h="178595">
                  <a:moveTo>
                    <a:pt x="0" y="0"/>
                  </a:moveTo>
                  <a:lnTo>
                    <a:pt x="0" y="16572"/>
                  </a:lnTo>
                  <a:lnTo>
                    <a:pt x="12902" y="75336"/>
                  </a:lnTo>
                  <a:lnTo>
                    <a:pt x="26586" y="106920"/>
                  </a:lnTo>
                  <a:lnTo>
                    <a:pt x="33915" y="116664"/>
                  </a:lnTo>
                  <a:lnTo>
                    <a:pt x="38445" y="117996"/>
                  </a:lnTo>
                  <a:lnTo>
                    <a:pt x="45812" y="118852"/>
                  </a:lnTo>
                  <a:lnTo>
                    <a:pt x="53408" y="112680"/>
                  </a:lnTo>
                  <a:lnTo>
                    <a:pt x="56810" y="106083"/>
                  </a:lnTo>
                  <a:lnTo>
                    <a:pt x="57717" y="102472"/>
                  </a:lnTo>
                  <a:lnTo>
                    <a:pt x="68716" y="83250"/>
                  </a:lnTo>
                  <a:lnTo>
                    <a:pt x="69623" y="79312"/>
                  </a:lnTo>
                  <a:lnTo>
                    <a:pt x="79261" y="62164"/>
                  </a:lnTo>
                  <a:lnTo>
                    <a:pt x="83184" y="20334"/>
                  </a:lnTo>
                  <a:lnTo>
                    <a:pt x="84561" y="17525"/>
                  </a:lnTo>
                  <a:lnTo>
                    <a:pt x="86801" y="15652"/>
                  </a:lnTo>
                  <a:lnTo>
                    <a:pt x="94756" y="12126"/>
                  </a:lnTo>
                  <a:lnTo>
                    <a:pt x="95103" y="18292"/>
                  </a:lnTo>
                  <a:lnTo>
                    <a:pt x="98713" y="24887"/>
                  </a:lnTo>
                  <a:lnTo>
                    <a:pt x="103404" y="32227"/>
                  </a:lnTo>
                  <a:lnTo>
                    <a:pt x="121789" y="86144"/>
                  </a:lnTo>
                  <a:lnTo>
                    <a:pt x="128249" y="104458"/>
                  </a:lnTo>
                  <a:lnTo>
                    <a:pt x="130432" y="122498"/>
                  </a:lnTo>
                  <a:lnTo>
                    <a:pt x="131934" y="125322"/>
                  </a:lnTo>
                  <a:lnTo>
                    <a:pt x="134258" y="127204"/>
                  </a:lnTo>
                  <a:lnTo>
                    <a:pt x="142371" y="130749"/>
                  </a:lnTo>
                  <a:lnTo>
                    <a:pt x="144169" y="110648"/>
                  </a:lnTo>
                  <a:lnTo>
                    <a:pt x="151049" y="97754"/>
                  </a:lnTo>
                  <a:lnTo>
                    <a:pt x="154998" y="79088"/>
                  </a:lnTo>
                  <a:lnTo>
                    <a:pt x="162636" y="63268"/>
                  </a:lnTo>
                  <a:lnTo>
                    <a:pt x="167655" y="28980"/>
                  </a:lnTo>
                  <a:lnTo>
                    <a:pt x="176041" y="12143"/>
                  </a:lnTo>
                  <a:lnTo>
                    <a:pt x="176892" y="8096"/>
                  </a:lnTo>
                  <a:lnTo>
                    <a:pt x="178782" y="5397"/>
                  </a:lnTo>
                  <a:lnTo>
                    <a:pt x="181365" y="3598"/>
                  </a:lnTo>
                  <a:lnTo>
                    <a:pt x="188695" y="711"/>
                  </a:lnTo>
                  <a:lnTo>
                    <a:pt x="189297" y="1797"/>
                  </a:lnTo>
                  <a:lnTo>
                    <a:pt x="191717" y="20350"/>
                  </a:lnTo>
                  <a:lnTo>
                    <a:pt x="198651" y="33223"/>
                  </a:lnTo>
                  <a:lnTo>
                    <a:pt x="202309" y="88557"/>
                  </a:lnTo>
                  <a:lnTo>
                    <a:pt x="202404" y="145334"/>
                  </a:lnTo>
                  <a:lnTo>
                    <a:pt x="202405" y="159858"/>
                  </a:lnTo>
                  <a:lnTo>
                    <a:pt x="203729" y="162134"/>
                  </a:lnTo>
                  <a:lnTo>
                    <a:pt x="205934" y="163652"/>
                  </a:lnTo>
                  <a:lnTo>
                    <a:pt x="208728" y="164664"/>
                  </a:lnTo>
                  <a:lnTo>
                    <a:pt x="210589" y="164016"/>
                  </a:lnTo>
                  <a:lnTo>
                    <a:pt x="211830" y="162261"/>
                  </a:lnTo>
                  <a:lnTo>
                    <a:pt x="213577" y="153470"/>
                  </a:lnTo>
                  <a:lnTo>
                    <a:pt x="215539" y="126582"/>
                  </a:lnTo>
                  <a:lnTo>
                    <a:pt x="223717" y="104330"/>
                  </a:lnTo>
                  <a:lnTo>
                    <a:pt x="226430" y="91348"/>
                  </a:lnTo>
                  <a:lnTo>
                    <a:pt x="234073" y="75279"/>
                  </a:lnTo>
                  <a:lnTo>
                    <a:pt x="248219" y="22035"/>
                  </a:lnTo>
                  <a:lnTo>
                    <a:pt x="250146" y="18659"/>
                  </a:lnTo>
                  <a:lnTo>
                    <a:pt x="252753" y="16408"/>
                  </a:lnTo>
                  <a:lnTo>
                    <a:pt x="259178" y="13907"/>
                  </a:lnTo>
                  <a:lnTo>
                    <a:pt x="266443" y="12795"/>
                  </a:lnTo>
                  <a:lnTo>
                    <a:pt x="268911" y="13822"/>
                  </a:lnTo>
                  <a:lnTo>
                    <a:pt x="270555" y="15829"/>
                  </a:lnTo>
                  <a:lnTo>
                    <a:pt x="272382" y="21587"/>
                  </a:lnTo>
                  <a:lnTo>
                    <a:pt x="274734" y="33589"/>
                  </a:lnTo>
                  <a:lnTo>
                    <a:pt x="283182" y="60678"/>
                  </a:lnTo>
                  <a:lnTo>
                    <a:pt x="289052" y="107257"/>
                  </a:lnTo>
                  <a:lnTo>
                    <a:pt x="309563"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57" name="SMARTInkShape-1370"/>
            <p:cNvSpPr/>
            <p:nvPr/>
          </p:nvSpPr>
          <p:spPr>
            <a:xfrm>
              <a:off x="6131925" y="3798512"/>
              <a:ext cx="273639" cy="273427"/>
            </a:xfrm>
            <a:custGeom>
              <a:avLst/>
              <a:gdLst/>
              <a:ahLst/>
              <a:cxnLst/>
              <a:rect l="0" t="0" r="0" b="0"/>
              <a:pathLst>
                <a:path w="273639" h="273427">
                  <a:moveTo>
                    <a:pt x="59325" y="94832"/>
                  </a:moveTo>
                  <a:lnTo>
                    <a:pt x="53004" y="101152"/>
                  </a:lnTo>
                  <a:lnTo>
                    <a:pt x="46373" y="104256"/>
                  </a:lnTo>
                  <a:lnTo>
                    <a:pt x="42753" y="105083"/>
                  </a:lnTo>
                  <a:lnTo>
                    <a:pt x="31338" y="112568"/>
                  </a:lnTo>
                  <a:lnTo>
                    <a:pt x="7713" y="134683"/>
                  </a:lnTo>
                  <a:lnTo>
                    <a:pt x="3314" y="146057"/>
                  </a:lnTo>
                  <a:lnTo>
                    <a:pt x="0" y="198230"/>
                  </a:lnTo>
                  <a:lnTo>
                    <a:pt x="3413" y="210460"/>
                  </a:lnTo>
                  <a:lnTo>
                    <a:pt x="27787" y="251726"/>
                  </a:lnTo>
                  <a:lnTo>
                    <a:pt x="35607" y="257167"/>
                  </a:lnTo>
                  <a:lnTo>
                    <a:pt x="46138" y="259585"/>
                  </a:lnTo>
                  <a:lnTo>
                    <a:pt x="73057" y="259623"/>
                  </a:lnTo>
                  <a:lnTo>
                    <a:pt x="97054" y="251844"/>
                  </a:lnTo>
                  <a:lnTo>
                    <a:pt x="108286" y="244872"/>
                  </a:lnTo>
                  <a:lnTo>
                    <a:pt x="134500" y="211513"/>
                  </a:lnTo>
                  <a:lnTo>
                    <a:pt x="146569" y="185848"/>
                  </a:lnTo>
                  <a:lnTo>
                    <a:pt x="160192" y="128524"/>
                  </a:lnTo>
                  <a:lnTo>
                    <a:pt x="165653" y="74280"/>
                  </a:lnTo>
                  <a:lnTo>
                    <a:pt x="164790" y="56593"/>
                  </a:lnTo>
                  <a:lnTo>
                    <a:pt x="154617" y="0"/>
                  </a:lnTo>
                  <a:lnTo>
                    <a:pt x="154576" y="55905"/>
                  </a:lnTo>
                  <a:lnTo>
                    <a:pt x="153253" y="87045"/>
                  </a:lnTo>
                  <a:lnTo>
                    <a:pt x="147716" y="113397"/>
                  </a:lnTo>
                  <a:lnTo>
                    <a:pt x="153411" y="170903"/>
                  </a:lnTo>
                  <a:lnTo>
                    <a:pt x="155668" y="203981"/>
                  </a:lnTo>
                  <a:lnTo>
                    <a:pt x="166438" y="237480"/>
                  </a:lnTo>
                  <a:lnTo>
                    <a:pt x="172789" y="237640"/>
                  </a:lnTo>
                  <a:lnTo>
                    <a:pt x="174655" y="236339"/>
                  </a:lnTo>
                  <a:lnTo>
                    <a:pt x="175899" y="234149"/>
                  </a:lnTo>
                  <a:lnTo>
                    <a:pt x="194916" y="175065"/>
                  </a:lnTo>
                  <a:lnTo>
                    <a:pt x="204768" y="144137"/>
                  </a:lnTo>
                  <a:lnTo>
                    <a:pt x="213561" y="131346"/>
                  </a:lnTo>
                  <a:lnTo>
                    <a:pt x="220265" y="130786"/>
                  </a:lnTo>
                  <a:lnTo>
                    <a:pt x="222181" y="132030"/>
                  </a:lnTo>
                  <a:lnTo>
                    <a:pt x="223458" y="134183"/>
                  </a:lnTo>
                  <a:lnTo>
                    <a:pt x="224309" y="136941"/>
                  </a:lnTo>
                  <a:lnTo>
                    <a:pt x="244899" y="171948"/>
                  </a:lnTo>
                  <a:lnTo>
                    <a:pt x="258898" y="226195"/>
                  </a:lnTo>
                  <a:lnTo>
                    <a:pt x="273638" y="2734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74" name="SMARTInkShape-Group169"/>
          <p:cNvGrpSpPr/>
          <p:nvPr/>
        </p:nvGrpSpPr>
        <p:grpSpPr>
          <a:xfrm>
            <a:off x="3476625" y="3178969"/>
            <a:ext cx="2452689" cy="488157"/>
            <a:chOff x="3476625" y="3178969"/>
            <a:chExt cx="2452689" cy="488157"/>
          </a:xfrm>
        </p:grpSpPr>
        <p:sp>
          <p:nvSpPr>
            <p:cNvPr id="1259" name="SMARTInkShape-1371"/>
            <p:cNvSpPr/>
            <p:nvPr/>
          </p:nvSpPr>
          <p:spPr>
            <a:xfrm>
              <a:off x="3476625" y="3298031"/>
              <a:ext cx="23814" cy="23814"/>
            </a:xfrm>
            <a:custGeom>
              <a:avLst/>
              <a:gdLst/>
              <a:ahLst/>
              <a:cxnLst/>
              <a:rect l="0" t="0" r="0" b="0"/>
              <a:pathLst>
                <a:path w="23814" h="23814">
                  <a:moveTo>
                    <a:pt x="23813" y="0"/>
                  </a:moveTo>
                  <a:lnTo>
                    <a:pt x="0" y="2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0" name="SMARTInkShape-1372"/>
            <p:cNvSpPr/>
            <p:nvPr/>
          </p:nvSpPr>
          <p:spPr>
            <a:xfrm>
              <a:off x="3633061" y="3179339"/>
              <a:ext cx="176940" cy="273475"/>
            </a:xfrm>
            <a:custGeom>
              <a:avLst/>
              <a:gdLst/>
              <a:ahLst/>
              <a:cxnLst/>
              <a:rect l="0" t="0" r="0" b="0"/>
              <a:pathLst>
                <a:path w="176940" h="273475">
                  <a:moveTo>
                    <a:pt x="22158" y="11536"/>
                  </a:moveTo>
                  <a:lnTo>
                    <a:pt x="22158" y="24177"/>
                  </a:lnTo>
                  <a:lnTo>
                    <a:pt x="18630" y="33911"/>
                  </a:lnTo>
                  <a:lnTo>
                    <a:pt x="15837" y="38359"/>
                  </a:lnTo>
                  <a:lnTo>
                    <a:pt x="11906" y="57260"/>
                  </a:lnTo>
                  <a:lnTo>
                    <a:pt x="10348" y="110876"/>
                  </a:lnTo>
                  <a:lnTo>
                    <a:pt x="10257" y="166324"/>
                  </a:lnTo>
                  <a:lnTo>
                    <a:pt x="10252" y="211384"/>
                  </a:lnTo>
                  <a:lnTo>
                    <a:pt x="8929" y="212237"/>
                  </a:lnTo>
                  <a:lnTo>
                    <a:pt x="0" y="213717"/>
                  </a:lnTo>
                  <a:lnTo>
                    <a:pt x="9245" y="181495"/>
                  </a:lnTo>
                  <a:lnTo>
                    <a:pt x="11486" y="138126"/>
                  </a:lnTo>
                  <a:lnTo>
                    <a:pt x="24945" y="82949"/>
                  </a:lnTo>
                  <a:lnTo>
                    <a:pt x="31362" y="59154"/>
                  </a:lnTo>
                  <a:lnTo>
                    <a:pt x="37354" y="20959"/>
                  </a:lnTo>
                  <a:lnTo>
                    <a:pt x="43464" y="9109"/>
                  </a:lnTo>
                  <a:lnTo>
                    <a:pt x="55717" y="878"/>
                  </a:lnTo>
                  <a:lnTo>
                    <a:pt x="63557" y="0"/>
                  </a:lnTo>
                  <a:lnTo>
                    <a:pt x="65633" y="1199"/>
                  </a:lnTo>
                  <a:lnTo>
                    <a:pt x="67016" y="3322"/>
                  </a:lnTo>
                  <a:lnTo>
                    <a:pt x="67938" y="6060"/>
                  </a:lnTo>
                  <a:lnTo>
                    <a:pt x="105572" y="60235"/>
                  </a:lnTo>
                  <a:lnTo>
                    <a:pt x="124032" y="100313"/>
                  </a:lnTo>
                  <a:lnTo>
                    <a:pt x="130173" y="157289"/>
                  </a:lnTo>
                  <a:lnTo>
                    <a:pt x="149582" y="214091"/>
                  </a:lnTo>
                  <a:lnTo>
                    <a:pt x="164353" y="258369"/>
                  </a:lnTo>
                  <a:lnTo>
                    <a:pt x="164831" y="266940"/>
                  </a:lnTo>
                  <a:lnTo>
                    <a:pt x="166221" y="269118"/>
                  </a:lnTo>
                  <a:lnTo>
                    <a:pt x="168471" y="270570"/>
                  </a:lnTo>
                  <a:lnTo>
                    <a:pt x="176939" y="2734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1" name="SMARTInkShape-1373"/>
            <p:cNvSpPr/>
            <p:nvPr/>
          </p:nvSpPr>
          <p:spPr>
            <a:xfrm>
              <a:off x="3692592" y="3262313"/>
              <a:ext cx="93597" cy="47626"/>
            </a:xfrm>
            <a:custGeom>
              <a:avLst/>
              <a:gdLst/>
              <a:ahLst/>
              <a:cxnLst/>
              <a:rect l="0" t="0" r="0" b="0"/>
              <a:pathLst>
                <a:path w="93597" h="47626">
                  <a:moveTo>
                    <a:pt x="10252" y="0"/>
                  </a:moveTo>
                  <a:lnTo>
                    <a:pt x="3931" y="0"/>
                  </a:lnTo>
                  <a:lnTo>
                    <a:pt x="2069" y="1322"/>
                  </a:lnTo>
                  <a:lnTo>
                    <a:pt x="828" y="3528"/>
                  </a:lnTo>
                  <a:lnTo>
                    <a:pt x="0" y="6320"/>
                  </a:lnTo>
                  <a:lnTo>
                    <a:pt x="772" y="8182"/>
                  </a:lnTo>
                  <a:lnTo>
                    <a:pt x="2609" y="9423"/>
                  </a:lnTo>
                  <a:lnTo>
                    <a:pt x="61583" y="32185"/>
                  </a:lnTo>
                  <a:lnTo>
                    <a:pt x="93596"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2" name="SMARTInkShape-1374"/>
            <p:cNvSpPr/>
            <p:nvPr/>
          </p:nvSpPr>
          <p:spPr>
            <a:xfrm>
              <a:off x="3917302" y="3238500"/>
              <a:ext cx="178449" cy="225361"/>
            </a:xfrm>
            <a:custGeom>
              <a:avLst/>
              <a:gdLst/>
              <a:ahLst/>
              <a:cxnLst/>
              <a:rect l="0" t="0" r="0" b="0"/>
              <a:pathLst>
                <a:path w="178449" h="225361">
                  <a:moveTo>
                    <a:pt x="11761" y="35719"/>
                  </a:moveTo>
                  <a:lnTo>
                    <a:pt x="1509" y="35719"/>
                  </a:lnTo>
                  <a:lnTo>
                    <a:pt x="958" y="37042"/>
                  </a:lnTo>
                  <a:lnTo>
                    <a:pt x="0" y="52291"/>
                  </a:lnTo>
                  <a:lnTo>
                    <a:pt x="3447" y="59841"/>
                  </a:lnTo>
                  <a:lnTo>
                    <a:pt x="6218" y="63707"/>
                  </a:lnTo>
                  <a:lnTo>
                    <a:pt x="21868" y="120891"/>
                  </a:lnTo>
                  <a:lnTo>
                    <a:pt x="37010" y="169673"/>
                  </a:lnTo>
                  <a:lnTo>
                    <a:pt x="51580" y="186387"/>
                  </a:lnTo>
                  <a:lnTo>
                    <a:pt x="69332" y="223319"/>
                  </a:lnTo>
                  <a:lnTo>
                    <a:pt x="73949" y="224930"/>
                  </a:lnTo>
                  <a:lnTo>
                    <a:pt x="77032" y="225360"/>
                  </a:lnTo>
                  <a:lnTo>
                    <a:pt x="79087" y="224323"/>
                  </a:lnTo>
                  <a:lnTo>
                    <a:pt x="80457" y="222309"/>
                  </a:lnTo>
                  <a:lnTo>
                    <a:pt x="82386" y="213154"/>
                  </a:lnTo>
                  <a:lnTo>
                    <a:pt x="82657" y="209572"/>
                  </a:lnTo>
                  <a:lnTo>
                    <a:pt x="86485" y="202063"/>
                  </a:lnTo>
                  <a:lnTo>
                    <a:pt x="89358" y="198208"/>
                  </a:lnTo>
                  <a:lnTo>
                    <a:pt x="92551" y="186870"/>
                  </a:lnTo>
                  <a:lnTo>
                    <a:pt x="98408" y="151980"/>
                  </a:lnTo>
                  <a:lnTo>
                    <a:pt x="123079" y="99055"/>
                  </a:lnTo>
                  <a:lnTo>
                    <a:pt x="150678" y="44970"/>
                  </a:lnTo>
                  <a:lnTo>
                    <a:pt x="161253" y="29346"/>
                  </a:lnTo>
                  <a:lnTo>
                    <a:pt x="164975" y="16339"/>
                  </a:lnTo>
                  <a:lnTo>
                    <a:pt x="165846" y="8144"/>
                  </a:lnTo>
                  <a:lnTo>
                    <a:pt x="167401" y="5429"/>
                  </a:lnTo>
                  <a:lnTo>
                    <a:pt x="17844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3" name="SMARTInkShape-1375"/>
            <p:cNvSpPr/>
            <p:nvPr/>
          </p:nvSpPr>
          <p:spPr>
            <a:xfrm>
              <a:off x="4131959" y="3274219"/>
              <a:ext cx="82855" cy="137365"/>
            </a:xfrm>
            <a:custGeom>
              <a:avLst/>
              <a:gdLst/>
              <a:ahLst/>
              <a:cxnLst/>
              <a:rect l="0" t="0" r="0" b="0"/>
              <a:pathLst>
                <a:path w="82855" h="137365">
                  <a:moveTo>
                    <a:pt x="11416" y="0"/>
                  </a:moveTo>
                  <a:lnTo>
                    <a:pt x="11416" y="10251"/>
                  </a:lnTo>
                  <a:lnTo>
                    <a:pt x="10093" y="10803"/>
                  </a:lnTo>
                  <a:lnTo>
                    <a:pt x="5095" y="11416"/>
                  </a:lnTo>
                  <a:lnTo>
                    <a:pt x="3234" y="12902"/>
                  </a:lnTo>
                  <a:lnTo>
                    <a:pt x="0" y="22114"/>
                  </a:lnTo>
                  <a:lnTo>
                    <a:pt x="1160" y="22681"/>
                  </a:lnTo>
                  <a:lnTo>
                    <a:pt x="9804" y="23663"/>
                  </a:lnTo>
                  <a:lnTo>
                    <a:pt x="10700" y="27274"/>
                  </a:lnTo>
                  <a:lnTo>
                    <a:pt x="11416" y="83587"/>
                  </a:lnTo>
                  <a:lnTo>
                    <a:pt x="11416" y="87474"/>
                  </a:lnTo>
                  <a:lnTo>
                    <a:pt x="14944" y="95322"/>
                  </a:lnTo>
                  <a:lnTo>
                    <a:pt x="19598" y="103219"/>
                  </a:lnTo>
                  <a:lnTo>
                    <a:pt x="22587" y="119068"/>
                  </a:lnTo>
                  <a:lnTo>
                    <a:pt x="23294" y="137364"/>
                  </a:lnTo>
                  <a:lnTo>
                    <a:pt x="23322" y="79359"/>
                  </a:lnTo>
                  <a:lnTo>
                    <a:pt x="36225" y="28108"/>
                  </a:lnTo>
                  <a:lnTo>
                    <a:pt x="44588" y="11970"/>
                  </a:lnTo>
                  <a:lnTo>
                    <a:pt x="45437" y="7980"/>
                  </a:lnTo>
                  <a:lnTo>
                    <a:pt x="47326" y="5320"/>
                  </a:lnTo>
                  <a:lnTo>
                    <a:pt x="49908" y="3547"/>
                  </a:lnTo>
                  <a:lnTo>
                    <a:pt x="59863" y="1051"/>
                  </a:lnTo>
                  <a:lnTo>
                    <a:pt x="82854"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4" name="SMARTInkShape-1376"/>
            <p:cNvSpPr/>
            <p:nvPr/>
          </p:nvSpPr>
          <p:spPr>
            <a:xfrm>
              <a:off x="4299811" y="3298031"/>
              <a:ext cx="34065" cy="142876"/>
            </a:xfrm>
            <a:custGeom>
              <a:avLst/>
              <a:gdLst/>
              <a:ahLst/>
              <a:cxnLst/>
              <a:rect l="0" t="0" r="0" b="0"/>
              <a:pathLst>
                <a:path w="34065" h="142876">
                  <a:moveTo>
                    <a:pt x="10252" y="0"/>
                  </a:moveTo>
                  <a:lnTo>
                    <a:pt x="10252" y="6321"/>
                  </a:lnTo>
                  <a:lnTo>
                    <a:pt x="6723" y="12952"/>
                  </a:lnTo>
                  <a:lnTo>
                    <a:pt x="2069" y="20309"/>
                  </a:lnTo>
                  <a:lnTo>
                    <a:pt x="0" y="27988"/>
                  </a:lnTo>
                  <a:lnTo>
                    <a:pt x="771" y="31888"/>
                  </a:lnTo>
                  <a:lnTo>
                    <a:pt x="7987" y="47652"/>
                  </a:lnTo>
                  <a:lnTo>
                    <a:pt x="11548" y="102861"/>
                  </a:lnTo>
                  <a:lnTo>
                    <a:pt x="19670" y="118998"/>
                  </a:lnTo>
                  <a:lnTo>
                    <a:pt x="20499" y="122988"/>
                  </a:lnTo>
                  <a:lnTo>
                    <a:pt x="34064"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5" name="SMARTInkShape-1377"/>
            <p:cNvSpPr/>
            <p:nvPr/>
          </p:nvSpPr>
          <p:spPr>
            <a:xfrm>
              <a:off x="4452938" y="3178969"/>
              <a:ext cx="47626" cy="273845"/>
            </a:xfrm>
            <a:custGeom>
              <a:avLst/>
              <a:gdLst/>
              <a:ahLst/>
              <a:cxnLst/>
              <a:rect l="0" t="0" r="0" b="0"/>
              <a:pathLst>
                <a:path w="47626" h="273845">
                  <a:moveTo>
                    <a:pt x="0" y="0"/>
                  </a:moveTo>
                  <a:lnTo>
                    <a:pt x="1322" y="55916"/>
                  </a:lnTo>
                  <a:lnTo>
                    <a:pt x="9423" y="113106"/>
                  </a:lnTo>
                  <a:lnTo>
                    <a:pt x="14698" y="157867"/>
                  </a:lnTo>
                  <a:lnTo>
                    <a:pt x="23279" y="215413"/>
                  </a:lnTo>
                  <a:lnTo>
                    <a:pt x="29975" y="235658"/>
                  </a:lnTo>
                  <a:lnTo>
                    <a:pt x="46185" y="261316"/>
                  </a:lnTo>
                  <a:lnTo>
                    <a:pt x="47625" y="273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6" name="SMARTInkShape-1378"/>
            <p:cNvSpPr/>
            <p:nvPr/>
          </p:nvSpPr>
          <p:spPr>
            <a:xfrm>
              <a:off x="4321969" y="3190875"/>
              <a:ext cx="1" cy="23814"/>
            </a:xfrm>
            <a:custGeom>
              <a:avLst/>
              <a:gdLst/>
              <a:ahLst/>
              <a:cxnLst/>
              <a:rect l="0" t="0" r="0" b="0"/>
              <a:pathLst>
                <a:path w="1" h="23814">
                  <a:moveTo>
                    <a:pt x="0" y="0"/>
                  </a:moveTo>
                  <a:lnTo>
                    <a:pt x="0" y="2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7" name="SMARTInkShape-1379"/>
            <p:cNvSpPr/>
            <p:nvPr/>
          </p:nvSpPr>
          <p:spPr>
            <a:xfrm>
              <a:off x="4726785" y="3178969"/>
              <a:ext cx="142872" cy="250030"/>
            </a:xfrm>
            <a:custGeom>
              <a:avLst/>
              <a:gdLst/>
              <a:ahLst/>
              <a:cxnLst/>
              <a:rect l="0" t="0" r="0" b="0"/>
              <a:pathLst>
                <a:path w="142872" h="250030">
                  <a:moveTo>
                    <a:pt x="35715" y="0"/>
                  </a:moveTo>
                  <a:lnTo>
                    <a:pt x="29394" y="0"/>
                  </a:lnTo>
                  <a:lnTo>
                    <a:pt x="27533" y="1323"/>
                  </a:lnTo>
                  <a:lnTo>
                    <a:pt x="26291" y="3528"/>
                  </a:lnTo>
                  <a:lnTo>
                    <a:pt x="24544" y="16479"/>
                  </a:lnTo>
                  <a:lnTo>
                    <a:pt x="23828" y="72292"/>
                  </a:lnTo>
                  <a:lnTo>
                    <a:pt x="23810" y="127050"/>
                  </a:lnTo>
                  <a:lnTo>
                    <a:pt x="22486" y="165619"/>
                  </a:lnTo>
                  <a:lnTo>
                    <a:pt x="13006" y="205829"/>
                  </a:lnTo>
                  <a:lnTo>
                    <a:pt x="12393" y="216275"/>
                  </a:lnTo>
                  <a:lnTo>
                    <a:pt x="8593" y="225327"/>
                  </a:lnTo>
                  <a:lnTo>
                    <a:pt x="3817" y="233760"/>
                  </a:lnTo>
                  <a:lnTo>
                    <a:pt x="0" y="250012"/>
                  </a:lnTo>
                  <a:lnTo>
                    <a:pt x="10248" y="250029"/>
                  </a:lnTo>
                  <a:lnTo>
                    <a:pt x="17733" y="243710"/>
                  </a:lnTo>
                  <a:lnTo>
                    <a:pt x="28164" y="240607"/>
                  </a:lnTo>
                  <a:lnTo>
                    <a:pt x="40297" y="237905"/>
                  </a:lnTo>
                  <a:lnTo>
                    <a:pt x="58865" y="228919"/>
                  </a:lnTo>
                  <a:lnTo>
                    <a:pt x="116078" y="226250"/>
                  </a:lnTo>
                  <a:lnTo>
                    <a:pt x="142871" y="226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8" name="SMARTInkShape-1380"/>
            <p:cNvSpPr/>
            <p:nvPr/>
          </p:nvSpPr>
          <p:spPr>
            <a:xfrm>
              <a:off x="4946597" y="3321887"/>
              <a:ext cx="137374" cy="154739"/>
            </a:xfrm>
            <a:custGeom>
              <a:avLst/>
              <a:gdLst/>
              <a:ahLst/>
              <a:cxnLst/>
              <a:rect l="0" t="0" r="0" b="0"/>
              <a:pathLst>
                <a:path w="137374" h="154739">
                  <a:moveTo>
                    <a:pt x="77841" y="11863"/>
                  </a:moveTo>
                  <a:lnTo>
                    <a:pt x="66424" y="447"/>
                  </a:lnTo>
                  <a:lnTo>
                    <a:pt x="49406" y="0"/>
                  </a:lnTo>
                  <a:lnTo>
                    <a:pt x="46978" y="1309"/>
                  </a:lnTo>
                  <a:lnTo>
                    <a:pt x="45360" y="3504"/>
                  </a:lnTo>
                  <a:lnTo>
                    <a:pt x="42237" y="9471"/>
                  </a:lnTo>
                  <a:lnTo>
                    <a:pt x="11595" y="44977"/>
                  </a:lnTo>
                  <a:lnTo>
                    <a:pt x="3901" y="68920"/>
                  </a:lnTo>
                  <a:lnTo>
                    <a:pt x="766" y="73713"/>
                  </a:lnTo>
                  <a:lnTo>
                    <a:pt x="0" y="78232"/>
                  </a:lnTo>
                  <a:lnTo>
                    <a:pt x="811" y="82567"/>
                  </a:lnTo>
                  <a:lnTo>
                    <a:pt x="4746" y="94989"/>
                  </a:lnTo>
                  <a:lnTo>
                    <a:pt x="5298" y="99031"/>
                  </a:lnTo>
                  <a:lnTo>
                    <a:pt x="6990" y="101725"/>
                  </a:lnTo>
                  <a:lnTo>
                    <a:pt x="9440" y="103521"/>
                  </a:lnTo>
                  <a:lnTo>
                    <a:pt x="16557" y="106403"/>
                  </a:lnTo>
                  <a:lnTo>
                    <a:pt x="24110" y="106903"/>
                  </a:lnTo>
                  <a:lnTo>
                    <a:pt x="31030" y="103492"/>
                  </a:lnTo>
                  <a:lnTo>
                    <a:pt x="34728" y="100730"/>
                  </a:lnTo>
                  <a:lnTo>
                    <a:pt x="38835" y="94134"/>
                  </a:lnTo>
                  <a:lnTo>
                    <a:pt x="41984" y="86793"/>
                  </a:lnTo>
                  <a:lnTo>
                    <a:pt x="60980" y="62092"/>
                  </a:lnTo>
                  <a:lnTo>
                    <a:pt x="68484" y="38150"/>
                  </a:lnTo>
                  <a:lnTo>
                    <a:pt x="73681" y="28838"/>
                  </a:lnTo>
                  <a:lnTo>
                    <a:pt x="77293" y="14360"/>
                  </a:lnTo>
                  <a:lnTo>
                    <a:pt x="83999" y="6282"/>
                  </a:lnTo>
                  <a:lnTo>
                    <a:pt x="85915" y="5497"/>
                  </a:lnTo>
                  <a:lnTo>
                    <a:pt x="87192" y="6296"/>
                  </a:lnTo>
                  <a:lnTo>
                    <a:pt x="89242" y="10763"/>
                  </a:lnTo>
                  <a:lnTo>
                    <a:pt x="91040" y="33430"/>
                  </a:lnTo>
                  <a:lnTo>
                    <a:pt x="110831" y="88521"/>
                  </a:lnTo>
                  <a:lnTo>
                    <a:pt x="135068" y="134246"/>
                  </a:lnTo>
                  <a:lnTo>
                    <a:pt x="137373" y="154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69" name="SMARTInkShape-1381"/>
            <p:cNvSpPr/>
            <p:nvPr/>
          </p:nvSpPr>
          <p:spPr>
            <a:xfrm>
              <a:off x="5143645" y="3321844"/>
              <a:ext cx="118919" cy="154614"/>
            </a:xfrm>
            <a:custGeom>
              <a:avLst/>
              <a:gdLst/>
              <a:ahLst/>
              <a:cxnLst/>
              <a:rect l="0" t="0" r="0" b="0"/>
              <a:pathLst>
                <a:path w="118919" h="154614">
                  <a:moveTo>
                    <a:pt x="11760" y="11906"/>
                  </a:moveTo>
                  <a:lnTo>
                    <a:pt x="5441" y="11906"/>
                  </a:lnTo>
                  <a:lnTo>
                    <a:pt x="3579" y="13229"/>
                  </a:lnTo>
                  <a:lnTo>
                    <a:pt x="2337" y="15434"/>
                  </a:lnTo>
                  <a:lnTo>
                    <a:pt x="345" y="28478"/>
                  </a:lnTo>
                  <a:lnTo>
                    <a:pt x="0" y="39894"/>
                  </a:lnTo>
                  <a:lnTo>
                    <a:pt x="17595" y="93148"/>
                  </a:lnTo>
                  <a:lnTo>
                    <a:pt x="26396" y="127687"/>
                  </a:lnTo>
                  <a:lnTo>
                    <a:pt x="29455" y="132749"/>
                  </a:lnTo>
                  <a:lnTo>
                    <a:pt x="32817" y="136125"/>
                  </a:lnTo>
                  <a:lnTo>
                    <a:pt x="42549" y="142198"/>
                  </a:lnTo>
                  <a:lnTo>
                    <a:pt x="46830" y="152863"/>
                  </a:lnTo>
                  <a:lnTo>
                    <a:pt x="50719" y="153928"/>
                  </a:lnTo>
                  <a:lnTo>
                    <a:pt x="57674" y="154613"/>
                  </a:lnTo>
                  <a:lnTo>
                    <a:pt x="58245" y="153346"/>
                  </a:lnTo>
                  <a:lnTo>
                    <a:pt x="58879" y="148410"/>
                  </a:lnTo>
                  <a:lnTo>
                    <a:pt x="62689" y="141807"/>
                  </a:lnTo>
                  <a:lnTo>
                    <a:pt x="75914" y="120468"/>
                  </a:lnTo>
                  <a:lnTo>
                    <a:pt x="95198" y="63373"/>
                  </a:lnTo>
                  <a:lnTo>
                    <a:pt x="105194" y="33562"/>
                  </a:lnTo>
                  <a:lnTo>
                    <a:pt x="106852" y="8096"/>
                  </a:lnTo>
                  <a:lnTo>
                    <a:pt x="108228" y="5397"/>
                  </a:lnTo>
                  <a:lnTo>
                    <a:pt x="110468" y="3598"/>
                  </a:lnTo>
                  <a:lnTo>
                    <a:pt x="11891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0" name="SMARTInkShape-1382"/>
            <p:cNvSpPr/>
            <p:nvPr/>
          </p:nvSpPr>
          <p:spPr>
            <a:xfrm>
              <a:off x="5298280" y="3369526"/>
              <a:ext cx="238126" cy="130913"/>
            </a:xfrm>
            <a:custGeom>
              <a:avLst/>
              <a:gdLst/>
              <a:ahLst/>
              <a:cxnLst/>
              <a:rect l="0" t="0" r="0" b="0"/>
              <a:pathLst>
                <a:path w="238126" h="130913">
                  <a:moveTo>
                    <a:pt x="0" y="35662"/>
                  </a:moveTo>
                  <a:lnTo>
                    <a:pt x="6323" y="35662"/>
                  </a:lnTo>
                  <a:lnTo>
                    <a:pt x="12953" y="39190"/>
                  </a:lnTo>
                  <a:lnTo>
                    <a:pt x="16573" y="41982"/>
                  </a:lnTo>
                  <a:lnTo>
                    <a:pt x="20309" y="42521"/>
                  </a:lnTo>
                  <a:lnTo>
                    <a:pt x="55576" y="34569"/>
                  </a:lnTo>
                  <a:lnTo>
                    <a:pt x="71441" y="26283"/>
                  </a:lnTo>
                  <a:lnTo>
                    <a:pt x="75409" y="25440"/>
                  </a:lnTo>
                  <a:lnTo>
                    <a:pt x="78055" y="23556"/>
                  </a:lnTo>
                  <a:lnTo>
                    <a:pt x="79818" y="20976"/>
                  </a:lnTo>
                  <a:lnTo>
                    <a:pt x="83100" y="14583"/>
                  </a:lnTo>
                  <a:lnTo>
                    <a:pt x="93390" y="2132"/>
                  </a:lnTo>
                  <a:lnTo>
                    <a:pt x="92687" y="1402"/>
                  </a:lnTo>
                  <a:lnTo>
                    <a:pt x="84837" y="135"/>
                  </a:lnTo>
                  <a:lnTo>
                    <a:pt x="77466" y="0"/>
                  </a:lnTo>
                  <a:lnTo>
                    <a:pt x="70590" y="3496"/>
                  </a:lnTo>
                  <a:lnTo>
                    <a:pt x="55396" y="16520"/>
                  </a:lnTo>
                  <a:lnTo>
                    <a:pt x="51080" y="24067"/>
                  </a:lnTo>
                  <a:lnTo>
                    <a:pt x="48649" y="39281"/>
                  </a:lnTo>
                  <a:lnTo>
                    <a:pt x="47686" y="74864"/>
                  </a:lnTo>
                  <a:lnTo>
                    <a:pt x="51181" y="83071"/>
                  </a:lnTo>
                  <a:lnTo>
                    <a:pt x="53965" y="87111"/>
                  </a:lnTo>
                  <a:lnTo>
                    <a:pt x="60586" y="91601"/>
                  </a:lnTo>
                  <a:lnTo>
                    <a:pt x="67938" y="94920"/>
                  </a:lnTo>
                  <a:lnTo>
                    <a:pt x="75616" y="100804"/>
                  </a:lnTo>
                  <a:lnTo>
                    <a:pt x="86965" y="104301"/>
                  </a:lnTo>
                  <a:lnTo>
                    <a:pt x="93696" y="105234"/>
                  </a:lnTo>
                  <a:lnTo>
                    <a:pt x="104703" y="102742"/>
                  </a:lnTo>
                  <a:lnTo>
                    <a:pt x="114004" y="98548"/>
                  </a:lnTo>
                  <a:lnTo>
                    <a:pt x="126678" y="94864"/>
                  </a:lnTo>
                  <a:lnTo>
                    <a:pt x="168990" y="56993"/>
                  </a:lnTo>
                  <a:lnTo>
                    <a:pt x="174326" y="44701"/>
                  </a:lnTo>
                  <a:lnTo>
                    <a:pt x="175749" y="37719"/>
                  </a:lnTo>
                  <a:lnTo>
                    <a:pt x="198846" y="4479"/>
                  </a:lnTo>
                  <a:lnTo>
                    <a:pt x="204353" y="1959"/>
                  </a:lnTo>
                  <a:lnTo>
                    <a:pt x="212346" y="341"/>
                  </a:lnTo>
                  <a:lnTo>
                    <a:pt x="213001" y="1531"/>
                  </a:lnTo>
                  <a:lnTo>
                    <a:pt x="213731" y="6381"/>
                  </a:lnTo>
                  <a:lnTo>
                    <a:pt x="210527" y="12947"/>
                  </a:lnTo>
                  <a:lnTo>
                    <a:pt x="207820" y="16549"/>
                  </a:lnTo>
                  <a:lnTo>
                    <a:pt x="204011" y="34262"/>
                  </a:lnTo>
                  <a:lnTo>
                    <a:pt x="213865" y="92946"/>
                  </a:lnTo>
                  <a:lnTo>
                    <a:pt x="214180" y="109226"/>
                  </a:lnTo>
                  <a:lnTo>
                    <a:pt x="217783" y="118187"/>
                  </a:lnTo>
                  <a:lnTo>
                    <a:pt x="224553" y="128398"/>
                  </a:lnTo>
                  <a:lnTo>
                    <a:pt x="238125" y="1309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1" name="SMARTInkShape-1383"/>
            <p:cNvSpPr/>
            <p:nvPr/>
          </p:nvSpPr>
          <p:spPr>
            <a:xfrm>
              <a:off x="5609703" y="3381375"/>
              <a:ext cx="91028" cy="285751"/>
            </a:xfrm>
            <a:custGeom>
              <a:avLst/>
              <a:gdLst/>
              <a:ahLst/>
              <a:cxnLst/>
              <a:rect l="0" t="0" r="0" b="0"/>
              <a:pathLst>
                <a:path w="91028" h="285751">
                  <a:moveTo>
                    <a:pt x="45767" y="0"/>
                  </a:moveTo>
                  <a:lnTo>
                    <a:pt x="57527" y="0"/>
                  </a:lnTo>
                  <a:lnTo>
                    <a:pt x="29681" y="0"/>
                  </a:lnTo>
                  <a:lnTo>
                    <a:pt x="21859" y="3528"/>
                  </a:lnTo>
                  <a:lnTo>
                    <a:pt x="17922" y="6321"/>
                  </a:lnTo>
                  <a:lnTo>
                    <a:pt x="13548" y="12952"/>
                  </a:lnTo>
                  <a:lnTo>
                    <a:pt x="10280" y="20308"/>
                  </a:lnTo>
                  <a:lnTo>
                    <a:pt x="4418" y="27988"/>
                  </a:lnTo>
                  <a:lnTo>
                    <a:pt x="931" y="39338"/>
                  </a:lnTo>
                  <a:lnTo>
                    <a:pt x="0" y="46069"/>
                  </a:lnTo>
                  <a:lnTo>
                    <a:pt x="703" y="50557"/>
                  </a:lnTo>
                  <a:lnTo>
                    <a:pt x="2495" y="53548"/>
                  </a:lnTo>
                  <a:lnTo>
                    <a:pt x="32498" y="75753"/>
                  </a:lnTo>
                  <a:lnTo>
                    <a:pt x="56970" y="85872"/>
                  </a:lnTo>
                  <a:lnTo>
                    <a:pt x="73407" y="99718"/>
                  </a:lnTo>
                  <a:lnTo>
                    <a:pt x="85412" y="130235"/>
                  </a:lnTo>
                  <a:lnTo>
                    <a:pt x="91027" y="160149"/>
                  </a:lnTo>
                  <a:lnTo>
                    <a:pt x="83418" y="210326"/>
                  </a:lnTo>
                  <a:lnTo>
                    <a:pt x="57672"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2" name="SMARTInkShape-1384"/>
            <p:cNvSpPr/>
            <p:nvPr/>
          </p:nvSpPr>
          <p:spPr>
            <a:xfrm>
              <a:off x="5786438" y="3393281"/>
              <a:ext cx="142876" cy="166689"/>
            </a:xfrm>
            <a:custGeom>
              <a:avLst/>
              <a:gdLst/>
              <a:ahLst/>
              <a:cxnLst/>
              <a:rect l="0" t="0" r="0" b="0"/>
              <a:pathLst>
                <a:path w="142876" h="166689">
                  <a:moveTo>
                    <a:pt x="0" y="0"/>
                  </a:moveTo>
                  <a:lnTo>
                    <a:pt x="0" y="16572"/>
                  </a:lnTo>
                  <a:lnTo>
                    <a:pt x="11415" y="73279"/>
                  </a:lnTo>
                  <a:lnTo>
                    <a:pt x="11893" y="132737"/>
                  </a:lnTo>
                  <a:lnTo>
                    <a:pt x="13220" y="136116"/>
                  </a:lnTo>
                  <a:lnTo>
                    <a:pt x="15428" y="138369"/>
                  </a:lnTo>
                  <a:lnTo>
                    <a:pt x="23321" y="142612"/>
                  </a:lnTo>
                  <a:lnTo>
                    <a:pt x="23667" y="136476"/>
                  </a:lnTo>
                  <a:lnTo>
                    <a:pt x="27275" y="129889"/>
                  </a:lnTo>
                  <a:lnTo>
                    <a:pt x="31966" y="122552"/>
                  </a:lnTo>
                  <a:lnTo>
                    <a:pt x="44894" y="90994"/>
                  </a:lnTo>
                  <a:lnTo>
                    <a:pt x="81005" y="50020"/>
                  </a:lnTo>
                  <a:lnTo>
                    <a:pt x="81784" y="50544"/>
                  </a:lnTo>
                  <a:lnTo>
                    <a:pt x="84205" y="57603"/>
                  </a:lnTo>
                  <a:lnTo>
                    <a:pt x="115219" y="111643"/>
                  </a:lnTo>
                  <a:lnTo>
                    <a:pt x="142875" y="166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3" name="SMARTInkShape-1385"/>
            <p:cNvSpPr/>
            <p:nvPr/>
          </p:nvSpPr>
          <p:spPr>
            <a:xfrm>
              <a:off x="5572125" y="3262313"/>
              <a:ext cx="23814" cy="1"/>
            </a:xfrm>
            <a:custGeom>
              <a:avLst/>
              <a:gdLst/>
              <a:ahLst/>
              <a:cxnLst/>
              <a:rect l="0" t="0" r="0" b="0"/>
              <a:pathLst>
                <a:path w="23814" h="1">
                  <a:moveTo>
                    <a:pt x="23813"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285" name="SMARTInkShape-Group170"/>
          <p:cNvGrpSpPr/>
          <p:nvPr/>
        </p:nvGrpSpPr>
        <p:grpSpPr>
          <a:xfrm>
            <a:off x="4095976" y="2727022"/>
            <a:ext cx="1547381" cy="332532"/>
            <a:chOff x="4095976" y="2727022"/>
            <a:chExt cx="1547381" cy="332532"/>
          </a:xfrm>
        </p:grpSpPr>
        <p:sp>
          <p:nvSpPr>
            <p:cNvPr id="1275" name="SMARTInkShape-1386"/>
            <p:cNvSpPr/>
            <p:nvPr/>
          </p:nvSpPr>
          <p:spPr>
            <a:xfrm>
              <a:off x="4442892" y="2857500"/>
              <a:ext cx="152922" cy="142876"/>
            </a:xfrm>
            <a:custGeom>
              <a:avLst/>
              <a:gdLst/>
              <a:ahLst/>
              <a:cxnLst/>
              <a:rect l="0" t="0" r="0" b="0"/>
              <a:pathLst>
                <a:path w="152922" h="142876">
                  <a:moveTo>
                    <a:pt x="10046" y="0"/>
                  </a:moveTo>
                  <a:lnTo>
                    <a:pt x="20874" y="9506"/>
                  </a:lnTo>
                  <a:lnTo>
                    <a:pt x="48284" y="27988"/>
                  </a:lnTo>
                  <a:lnTo>
                    <a:pt x="53499" y="35811"/>
                  </a:lnTo>
                  <a:lnTo>
                    <a:pt x="57140" y="43697"/>
                  </a:lnTo>
                  <a:lnTo>
                    <a:pt x="73998" y="69826"/>
                  </a:lnTo>
                  <a:lnTo>
                    <a:pt x="79265" y="91980"/>
                  </a:lnTo>
                  <a:lnTo>
                    <a:pt x="76969" y="103939"/>
                  </a:lnTo>
                  <a:lnTo>
                    <a:pt x="74505" y="108980"/>
                  </a:lnTo>
                  <a:lnTo>
                    <a:pt x="71539" y="112341"/>
                  </a:lnTo>
                  <a:lnTo>
                    <a:pt x="53437" y="124498"/>
                  </a:lnTo>
                  <a:lnTo>
                    <a:pt x="49557" y="125332"/>
                  </a:lnTo>
                  <a:lnTo>
                    <a:pt x="45647" y="124565"/>
                  </a:lnTo>
                  <a:lnTo>
                    <a:pt x="33823" y="117165"/>
                  </a:lnTo>
                  <a:lnTo>
                    <a:pt x="25905" y="111604"/>
                  </a:lnTo>
                  <a:lnTo>
                    <a:pt x="17976" y="109133"/>
                  </a:lnTo>
                  <a:lnTo>
                    <a:pt x="15333" y="105828"/>
                  </a:lnTo>
                  <a:lnTo>
                    <a:pt x="7562" y="85041"/>
                  </a:lnTo>
                  <a:lnTo>
                    <a:pt x="2327" y="76161"/>
                  </a:lnTo>
                  <a:lnTo>
                    <a:pt x="0" y="67804"/>
                  </a:lnTo>
                  <a:lnTo>
                    <a:pt x="703" y="63723"/>
                  </a:lnTo>
                  <a:lnTo>
                    <a:pt x="7808" y="47669"/>
                  </a:lnTo>
                  <a:lnTo>
                    <a:pt x="8554" y="43686"/>
                  </a:lnTo>
                  <a:lnTo>
                    <a:pt x="15924" y="31759"/>
                  </a:lnTo>
                  <a:lnTo>
                    <a:pt x="26486" y="19846"/>
                  </a:lnTo>
                  <a:lnTo>
                    <a:pt x="32912" y="18523"/>
                  </a:lnTo>
                  <a:lnTo>
                    <a:pt x="50636" y="20580"/>
                  </a:lnTo>
                  <a:lnTo>
                    <a:pt x="64686" y="25903"/>
                  </a:lnTo>
                  <a:lnTo>
                    <a:pt x="92960" y="47808"/>
                  </a:lnTo>
                  <a:lnTo>
                    <a:pt x="126588" y="84405"/>
                  </a:lnTo>
                  <a:lnTo>
                    <a:pt x="147297" y="114989"/>
                  </a:lnTo>
                  <a:lnTo>
                    <a:pt x="152921"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6" name="SMARTInkShape-1387"/>
            <p:cNvSpPr/>
            <p:nvPr/>
          </p:nvSpPr>
          <p:spPr>
            <a:xfrm>
              <a:off x="4632282" y="2833688"/>
              <a:ext cx="82594" cy="154782"/>
            </a:xfrm>
            <a:custGeom>
              <a:avLst/>
              <a:gdLst/>
              <a:ahLst/>
              <a:cxnLst/>
              <a:rect l="0" t="0" r="0" b="0"/>
              <a:pathLst>
                <a:path w="82594" h="154782">
                  <a:moveTo>
                    <a:pt x="82593" y="0"/>
                  </a:moveTo>
                  <a:lnTo>
                    <a:pt x="76272" y="0"/>
                  </a:lnTo>
                  <a:lnTo>
                    <a:pt x="21177" y="21666"/>
                  </a:lnTo>
                  <a:lnTo>
                    <a:pt x="7804" y="29497"/>
                  </a:lnTo>
                  <a:lnTo>
                    <a:pt x="3051" y="36481"/>
                  </a:lnTo>
                  <a:lnTo>
                    <a:pt x="376" y="47851"/>
                  </a:lnTo>
                  <a:lnTo>
                    <a:pt x="0" y="51744"/>
                  </a:lnTo>
                  <a:lnTo>
                    <a:pt x="3111" y="59598"/>
                  </a:lnTo>
                  <a:lnTo>
                    <a:pt x="15887" y="75419"/>
                  </a:lnTo>
                  <a:lnTo>
                    <a:pt x="59506" y="99219"/>
                  </a:lnTo>
                  <a:lnTo>
                    <a:pt x="65718" y="107156"/>
                  </a:lnTo>
                  <a:lnTo>
                    <a:pt x="69214" y="119062"/>
                  </a:lnTo>
                  <a:lnTo>
                    <a:pt x="70396" y="134937"/>
                  </a:lnTo>
                  <a:lnTo>
                    <a:pt x="67030" y="142875"/>
                  </a:lnTo>
                  <a:lnTo>
                    <a:pt x="64280" y="146843"/>
                  </a:lnTo>
                  <a:lnTo>
                    <a:pt x="59801" y="149489"/>
                  </a:lnTo>
                  <a:lnTo>
                    <a:pt x="34968"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7" name="SMARTInkShape-1388"/>
            <p:cNvSpPr/>
            <p:nvPr/>
          </p:nvSpPr>
          <p:spPr>
            <a:xfrm>
              <a:off x="4793049" y="2821781"/>
              <a:ext cx="124232" cy="190501"/>
            </a:xfrm>
            <a:custGeom>
              <a:avLst/>
              <a:gdLst/>
              <a:ahLst/>
              <a:cxnLst/>
              <a:rect l="0" t="0" r="0" b="0"/>
              <a:pathLst>
                <a:path w="124232" h="190501">
                  <a:moveTo>
                    <a:pt x="124231" y="0"/>
                  </a:moveTo>
                  <a:lnTo>
                    <a:pt x="117912" y="6321"/>
                  </a:lnTo>
                  <a:lnTo>
                    <a:pt x="58613" y="31888"/>
                  </a:lnTo>
                  <a:lnTo>
                    <a:pt x="17997" y="56012"/>
                  </a:lnTo>
                  <a:lnTo>
                    <a:pt x="9548" y="59290"/>
                  </a:lnTo>
                  <a:lnTo>
                    <a:pt x="1383" y="65157"/>
                  </a:lnTo>
                  <a:lnTo>
                    <a:pt x="0" y="68573"/>
                  </a:lnTo>
                  <a:lnTo>
                    <a:pt x="400" y="72174"/>
                  </a:lnTo>
                  <a:lnTo>
                    <a:pt x="1990" y="75897"/>
                  </a:lnTo>
                  <a:lnTo>
                    <a:pt x="55907" y="133970"/>
                  </a:lnTo>
                  <a:lnTo>
                    <a:pt x="60792" y="142445"/>
                  </a:lnTo>
                  <a:lnTo>
                    <a:pt x="63543" y="158182"/>
                  </a:lnTo>
                  <a:lnTo>
                    <a:pt x="64701"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8" name="SMARTInkShape-1389"/>
            <p:cNvSpPr/>
            <p:nvPr/>
          </p:nvSpPr>
          <p:spPr>
            <a:xfrm>
              <a:off x="4953000" y="2940844"/>
              <a:ext cx="23814" cy="71438"/>
            </a:xfrm>
            <a:custGeom>
              <a:avLst/>
              <a:gdLst/>
              <a:ahLst/>
              <a:cxnLst/>
              <a:rect l="0" t="0" r="0" b="0"/>
              <a:pathLst>
                <a:path w="23814" h="71438">
                  <a:moveTo>
                    <a:pt x="0" y="0"/>
                  </a:moveTo>
                  <a:lnTo>
                    <a:pt x="0" y="16571"/>
                  </a:lnTo>
                  <a:lnTo>
                    <a:pt x="3528" y="24122"/>
                  </a:lnTo>
                  <a:lnTo>
                    <a:pt x="8182" y="31887"/>
                  </a:lnTo>
                  <a:lnTo>
                    <a:pt x="12126" y="43697"/>
                  </a:lnTo>
                  <a:lnTo>
                    <a:pt x="19762" y="55574"/>
                  </a:lnTo>
                  <a:lnTo>
                    <a:pt x="23813" y="71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79" name="SMARTInkShape-1390"/>
            <p:cNvSpPr/>
            <p:nvPr/>
          </p:nvSpPr>
          <p:spPr>
            <a:xfrm>
              <a:off x="5050137" y="2738438"/>
              <a:ext cx="129084" cy="285751"/>
            </a:xfrm>
            <a:custGeom>
              <a:avLst/>
              <a:gdLst/>
              <a:ahLst/>
              <a:cxnLst/>
              <a:rect l="0" t="0" r="0" b="0"/>
              <a:pathLst>
                <a:path w="129084" h="285751">
                  <a:moveTo>
                    <a:pt x="129083" y="0"/>
                  </a:moveTo>
                  <a:lnTo>
                    <a:pt x="78979" y="0"/>
                  </a:lnTo>
                  <a:lnTo>
                    <a:pt x="45543" y="17687"/>
                  </a:lnTo>
                  <a:lnTo>
                    <a:pt x="18976" y="39403"/>
                  </a:lnTo>
                  <a:lnTo>
                    <a:pt x="14000" y="51026"/>
                  </a:lnTo>
                  <a:lnTo>
                    <a:pt x="0" y="103386"/>
                  </a:lnTo>
                  <a:lnTo>
                    <a:pt x="10349" y="162704"/>
                  </a:lnTo>
                  <a:lnTo>
                    <a:pt x="30556" y="222109"/>
                  </a:lnTo>
                  <a:lnTo>
                    <a:pt x="37072" y="259094"/>
                  </a:lnTo>
                  <a:lnTo>
                    <a:pt x="41886" y="268611"/>
                  </a:lnTo>
                  <a:lnTo>
                    <a:pt x="45738"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0" name="SMARTInkShape-1391"/>
            <p:cNvSpPr/>
            <p:nvPr/>
          </p:nvSpPr>
          <p:spPr>
            <a:xfrm>
              <a:off x="5060155" y="2917031"/>
              <a:ext cx="83346" cy="1"/>
            </a:xfrm>
            <a:custGeom>
              <a:avLst/>
              <a:gdLst/>
              <a:ahLst/>
              <a:cxnLst/>
              <a:rect l="0" t="0" r="0" b="0"/>
              <a:pathLst>
                <a:path w="83346" h="1">
                  <a:moveTo>
                    <a:pt x="0" y="0"/>
                  </a:moveTo>
                  <a:lnTo>
                    <a:pt x="8334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1" name="SMARTInkShape-1392"/>
            <p:cNvSpPr/>
            <p:nvPr/>
          </p:nvSpPr>
          <p:spPr>
            <a:xfrm>
              <a:off x="5215083" y="2928938"/>
              <a:ext cx="11763" cy="83344"/>
            </a:xfrm>
            <a:custGeom>
              <a:avLst/>
              <a:gdLst/>
              <a:ahLst/>
              <a:cxnLst/>
              <a:rect l="0" t="0" r="0" b="0"/>
              <a:pathLst>
                <a:path w="11763" h="83344">
                  <a:moveTo>
                    <a:pt x="11762" y="0"/>
                  </a:moveTo>
                  <a:lnTo>
                    <a:pt x="11762" y="6320"/>
                  </a:lnTo>
                  <a:lnTo>
                    <a:pt x="10438" y="8182"/>
                  </a:lnTo>
                  <a:lnTo>
                    <a:pt x="8233" y="9423"/>
                  </a:lnTo>
                  <a:lnTo>
                    <a:pt x="5439" y="10251"/>
                  </a:lnTo>
                  <a:lnTo>
                    <a:pt x="3578" y="13448"/>
                  </a:lnTo>
                  <a:lnTo>
                    <a:pt x="181" y="42920"/>
                  </a:lnTo>
                  <a:lnTo>
                    <a:pt x="0" y="51266"/>
                  </a:lnTo>
                  <a:lnTo>
                    <a:pt x="3447" y="59385"/>
                  </a:lnTo>
                  <a:lnTo>
                    <a:pt x="8066" y="67404"/>
                  </a:lnTo>
                  <a:lnTo>
                    <a:pt x="11762" y="833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2" name="SMARTInkShape-1393"/>
            <p:cNvSpPr/>
            <p:nvPr/>
          </p:nvSpPr>
          <p:spPr>
            <a:xfrm>
              <a:off x="5334000" y="2762250"/>
              <a:ext cx="309357" cy="297304"/>
            </a:xfrm>
            <a:custGeom>
              <a:avLst/>
              <a:gdLst/>
              <a:ahLst/>
              <a:cxnLst/>
              <a:rect l="0" t="0" r="0" b="0"/>
              <a:pathLst>
                <a:path w="309357" h="297304">
                  <a:moveTo>
                    <a:pt x="0" y="214313"/>
                  </a:moveTo>
                  <a:lnTo>
                    <a:pt x="0" y="224564"/>
                  </a:lnTo>
                  <a:lnTo>
                    <a:pt x="1323" y="225115"/>
                  </a:lnTo>
                  <a:lnTo>
                    <a:pt x="6321" y="225728"/>
                  </a:lnTo>
                  <a:lnTo>
                    <a:pt x="12952" y="229529"/>
                  </a:lnTo>
                  <a:lnTo>
                    <a:pt x="16572" y="232394"/>
                  </a:lnTo>
                  <a:lnTo>
                    <a:pt x="27650" y="235578"/>
                  </a:lnTo>
                  <a:lnTo>
                    <a:pt x="50000" y="237622"/>
                  </a:lnTo>
                  <a:lnTo>
                    <a:pt x="69348" y="231655"/>
                  </a:lnTo>
                  <a:lnTo>
                    <a:pt x="91838" y="215188"/>
                  </a:lnTo>
                  <a:lnTo>
                    <a:pt x="100348" y="204560"/>
                  </a:lnTo>
                  <a:lnTo>
                    <a:pt x="102618" y="199873"/>
                  </a:lnTo>
                  <a:lnTo>
                    <a:pt x="102808" y="196749"/>
                  </a:lnTo>
                  <a:lnTo>
                    <a:pt x="101611" y="194666"/>
                  </a:lnTo>
                  <a:lnTo>
                    <a:pt x="99491" y="193277"/>
                  </a:lnTo>
                  <a:lnTo>
                    <a:pt x="98077" y="191028"/>
                  </a:lnTo>
                  <a:lnTo>
                    <a:pt x="96507" y="185002"/>
                  </a:lnTo>
                  <a:lnTo>
                    <a:pt x="93442" y="182866"/>
                  </a:lnTo>
                  <a:lnTo>
                    <a:pt x="73041" y="179437"/>
                  </a:lnTo>
                  <a:lnTo>
                    <a:pt x="55879" y="178760"/>
                  </a:lnTo>
                  <a:lnTo>
                    <a:pt x="47766" y="182195"/>
                  </a:lnTo>
                  <a:lnTo>
                    <a:pt x="39750" y="186809"/>
                  </a:lnTo>
                  <a:lnTo>
                    <a:pt x="31778" y="188860"/>
                  </a:lnTo>
                  <a:lnTo>
                    <a:pt x="29123" y="190729"/>
                  </a:lnTo>
                  <a:lnTo>
                    <a:pt x="27353" y="193299"/>
                  </a:lnTo>
                  <a:lnTo>
                    <a:pt x="24063" y="199681"/>
                  </a:lnTo>
                  <a:lnTo>
                    <a:pt x="16096" y="210712"/>
                  </a:lnTo>
                  <a:lnTo>
                    <a:pt x="13768" y="218445"/>
                  </a:lnTo>
                  <a:lnTo>
                    <a:pt x="18779" y="242877"/>
                  </a:lnTo>
                  <a:lnTo>
                    <a:pt x="25103" y="253467"/>
                  </a:lnTo>
                  <a:lnTo>
                    <a:pt x="46263" y="266585"/>
                  </a:lnTo>
                  <a:lnTo>
                    <a:pt x="61921" y="271693"/>
                  </a:lnTo>
                  <a:lnTo>
                    <a:pt x="119311" y="273760"/>
                  </a:lnTo>
                  <a:lnTo>
                    <a:pt x="158783" y="272510"/>
                  </a:lnTo>
                  <a:lnTo>
                    <a:pt x="198442" y="257270"/>
                  </a:lnTo>
                  <a:lnTo>
                    <a:pt x="225174" y="238033"/>
                  </a:lnTo>
                  <a:lnTo>
                    <a:pt x="241888" y="222232"/>
                  </a:lnTo>
                  <a:lnTo>
                    <a:pt x="246412" y="214304"/>
                  </a:lnTo>
                  <a:lnTo>
                    <a:pt x="249316" y="198436"/>
                  </a:lnTo>
                  <a:lnTo>
                    <a:pt x="246186" y="190499"/>
                  </a:lnTo>
                  <a:lnTo>
                    <a:pt x="243499" y="186531"/>
                  </a:lnTo>
                  <a:lnTo>
                    <a:pt x="240385" y="183885"/>
                  </a:lnTo>
                  <a:lnTo>
                    <a:pt x="233397" y="180945"/>
                  </a:lnTo>
                  <a:lnTo>
                    <a:pt x="198417" y="178655"/>
                  </a:lnTo>
                  <a:lnTo>
                    <a:pt x="190491" y="182149"/>
                  </a:lnTo>
                  <a:lnTo>
                    <a:pt x="174623" y="195171"/>
                  </a:lnTo>
                  <a:lnTo>
                    <a:pt x="170214" y="202718"/>
                  </a:lnTo>
                  <a:lnTo>
                    <a:pt x="167733" y="217933"/>
                  </a:lnTo>
                  <a:lnTo>
                    <a:pt x="166894" y="240457"/>
                  </a:lnTo>
                  <a:lnTo>
                    <a:pt x="170307" y="249304"/>
                  </a:lnTo>
                  <a:lnTo>
                    <a:pt x="174911" y="257646"/>
                  </a:lnTo>
                  <a:lnTo>
                    <a:pt x="176957" y="265762"/>
                  </a:lnTo>
                  <a:lnTo>
                    <a:pt x="197071" y="284090"/>
                  </a:lnTo>
                  <a:lnTo>
                    <a:pt x="215525" y="293637"/>
                  </a:lnTo>
                  <a:lnTo>
                    <a:pt x="252102" y="297303"/>
                  </a:lnTo>
                  <a:lnTo>
                    <a:pt x="261095" y="293972"/>
                  </a:lnTo>
                  <a:lnTo>
                    <a:pt x="289670" y="269660"/>
                  </a:lnTo>
                  <a:lnTo>
                    <a:pt x="301611" y="251584"/>
                  </a:lnTo>
                  <a:lnTo>
                    <a:pt x="307206" y="229472"/>
                  </a:lnTo>
                  <a:lnTo>
                    <a:pt x="309356" y="182500"/>
                  </a:lnTo>
                  <a:lnTo>
                    <a:pt x="296583" y="133443"/>
                  </a:lnTo>
                  <a:lnTo>
                    <a:pt x="270222" y="76505"/>
                  </a:lnTo>
                  <a:lnTo>
                    <a:pt x="243184" y="23402"/>
                  </a:lnTo>
                  <a:lnTo>
                    <a:pt x="2262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3" name="SMARTInkShape-1394"/>
            <p:cNvSpPr/>
            <p:nvPr/>
          </p:nvSpPr>
          <p:spPr>
            <a:xfrm>
              <a:off x="4345781" y="2774156"/>
              <a:ext cx="23814" cy="238126"/>
            </a:xfrm>
            <a:custGeom>
              <a:avLst/>
              <a:gdLst/>
              <a:ahLst/>
              <a:cxnLst/>
              <a:rect l="0" t="0" r="0" b="0"/>
              <a:pathLst>
                <a:path w="23814" h="238126">
                  <a:moveTo>
                    <a:pt x="0" y="0"/>
                  </a:moveTo>
                  <a:lnTo>
                    <a:pt x="0" y="6321"/>
                  </a:lnTo>
                  <a:lnTo>
                    <a:pt x="10803" y="52196"/>
                  </a:lnTo>
                  <a:lnTo>
                    <a:pt x="19992" y="107455"/>
                  </a:lnTo>
                  <a:lnTo>
                    <a:pt x="23477" y="161074"/>
                  </a:lnTo>
                  <a:lnTo>
                    <a:pt x="23769" y="218898"/>
                  </a:lnTo>
                  <a:lnTo>
                    <a:pt x="23813"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4" name="SMARTInkShape-1395"/>
            <p:cNvSpPr/>
            <p:nvPr/>
          </p:nvSpPr>
          <p:spPr>
            <a:xfrm>
              <a:off x="4095976" y="2727022"/>
              <a:ext cx="225994" cy="249542"/>
            </a:xfrm>
            <a:custGeom>
              <a:avLst/>
              <a:gdLst/>
              <a:ahLst/>
              <a:cxnLst/>
              <a:rect l="0" t="0" r="0" b="0"/>
              <a:pathLst>
                <a:path w="225994" h="249542">
                  <a:moveTo>
                    <a:pt x="225993" y="11416"/>
                  </a:moveTo>
                  <a:lnTo>
                    <a:pt x="219672" y="11416"/>
                  </a:lnTo>
                  <a:lnTo>
                    <a:pt x="213042" y="7887"/>
                  </a:lnTo>
                  <a:lnTo>
                    <a:pt x="205684" y="3233"/>
                  </a:lnTo>
                  <a:lnTo>
                    <a:pt x="190183" y="245"/>
                  </a:lnTo>
                  <a:lnTo>
                    <a:pt x="186244" y="0"/>
                  </a:lnTo>
                  <a:lnTo>
                    <a:pt x="168060" y="5975"/>
                  </a:lnTo>
                  <a:lnTo>
                    <a:pt x="113406" y="43531"/>
                  </a:lnTo>
                  <a:lnTo>
                    <a:pt x="64911" y="79455"/>
                  </a:lnTo>
                  <a:lnTo>
                    <a:pt x="22113" y="136811"/>
                  </a:lnTo>
                  <a:lnTo>
                    <a:pt x="5559" y="169848"/>
                  </a:lnTo>
                  <a:lnTo>
                    <a:pt x="0" y="227333"/>
                  </a:lnTo>
                  <a:lnTo>
                    <a:pt x="3402" y="236584"/>
                  </a:lnTo>
                  <a:lnTo>
                    <a:pt x="6161" y="240903"/>
                  </a:lnTo>
                  <a:lnTo>
                    <a:pt x="10647" y="243782"/>
                  </a:lnTo>
                  <a:lnTo>
                    <a:pt x="29601" y="247834"/>
                  </a:lnTo>
                  <a:lnTo>
                    <a:pt x="83118" y="249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06" name="SMARTInkShape-Group171"/>
          <p:cNvGrpSpPr/>
          <p:nvPr/>
        </p:nvGrpSpPr>
        <p:grpSpPr>
          <a:xfrm>
            <a:off x="3964781" y="2309813"/>
            <a:ext cx="3285963" cy="607219"/>
            <a:chOff x="3964781" y="2309813"/>
            <a:chExt cx="3285963" cy="607219"/>
          </a:xfrm>
        </p:grpSpPr>
        <p:sp>
          <p:nvSpPr>
            <p:cNvPr id="1286" name="SMARTInkShape-1396"/>
            <p:cNvSpPr/>
            <p:nvPr/>
          </p:nvSpPr>
          <p:spPr>
            <a:xfrm>
              <a:off x="4012406" y="2893219"/>
              <a:ext cx="1" cy="23813"/>
            </a:xfrm>
            <a:custGeom>
              <a:avLst/>
              <a:gdLst/>
              <a:ahLst/>
              <a:cxnLst/>
              <a:rect l="0" t="0" r="0" b="0"/>
              <a:pathLst>
                <a:path w="1" h="23813">
                  <a:moveTo>
                    <a:pt x="0" y="0"/>
                  </a:moveTo>
                  <a:lnTo>
                    <a:pt x="0" y="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7" name="SMARTInkShape-1397"/>
            <p:cNvSpPr/>
            <p:nvPr/>
          </p:nvSpPr>
          <p:spPr>
            <a:xfrm>
              <a:off x="7131844" y="2454700"/>
              <a:ext cx="118900" cy="224127"/>
            </a:xfrm>
            <a:custGeom>
              <a:avLst/>
              <a:gdLst/>
              <a:ahLst/>
              <a:cxnLst/>
              <a:rect l="0" t="0" r="0" b="0"/>
              <a:pathLst>
                <a:path w="118900" h="224127">
                  <a:moveTo>
                    <a:pt x="0" y="45613"/>
                  </a:moveTo>
                  <a:lnTo>
                    <a:pt x="0" y="97809"/>
                  </a:lnTo>
                  <a:lnTo>
                    <a:pt x="3527" y="132603"/>
                  </a:lnTo>
                  <a:lnTo>
                    <a:pt x="11170" y="187763"/>
                  </a:lnTo>
                  <a:lnTo>
                    <a:pt x="11904" y="224126"/>
                  </a:lnTo>
                  <a:lnTo>
                    <a:pt x="11906" y="196216"/>
                  </a:lnTo>
                  <a:lnTo>
                    <a:pt x="490" y="142964"/>
                  </a:lnTo>
                  <a:lnTo>
                    <a:pt x="1420" y="112712"/>
                  </a:lnTo>
                  <a:lnTo>
                    <a:pt x="11419" y="55887"/>
                  </a:lnTo>
                  <a:lnTo>
                    <a:pt x="15218" y="46651"/>
                  </a:lnTo>
                  <a:lnTo>
                    <a:pt x="32186" y="19046"/>
                  </a:lnTo>
                  <a:lnTo>
                    <a:pt x="57971" y="4778"/>
                  </a:lnTo>
                  <a:lnTo>
                    <a:pt x="73768" y="0"/>
                  </a:lnTo>
                  <a:lnTo>
                    <a:pt x="78283" y="652"/>
                  </a:lnTo>
                  <a:lnTo>
                    <a:pt x="86827" y="4905"/>
                  </a:lnTo>
                  <a:lnTo>
                    <a:pt x="99074" y="14736"/>
                  </a:lnTo>
                  <a:lnTo>
                    <a:pt x="103564" y="22188"/>
                  </a:lnTo>
                  <a:lnTo>
                    <a:pt x="106883" y="29910"/>
                  </a:lnTo>
                  <a:lnTo>
                    <a:pt x="114866" y="41695"/>
                  </a:lnTo>
                  <a:lnTo>
                    <a:pt x="117819" y="53565"/>
                  </a:lnTo>
                  <a:lnTo>
                    <a:pt x="118899" y="73396"/>
                  </a:lnTo>
                  <a:lnTo>
                    <a:pt x="115462" y="81332"/>
                  </a:lnTo>
                  <a:lnTo>
                    <a:pt x="112694" y="85301"/>
                  </a:lnTo>
                  <a:lnTo>
                    <a:pt x="106089" y="89710"/>
                  </a:lnTo>
                  <a:lnTo>
                    <a:pt x="98744" y="92993"/>
                  </a:lnTo>
                  <a:lnTo>
                    <a:pt x="74042" y="112085"/>
                  </a:lnTo>
                  <a:lnTo>
                    <a:pt x="11906" y="1289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8" name="SMARTInkShape-1398"/>
            <p:cNvSpPr/>
            <p:nvPr/>
          </p:nvSpPr>
          <p:spPr>
            <a:xfrm>
              <a:off x="7084219" y="2381250"/>
              <a:ext cx="1" cy="11907"/>
            </a:xfrm>
            <a:custGeom>
              <a:avLst/>
              <a:gdLst/>
              <a:ahLst/>
              <a:cxnLst/>
              <a:rect l="0" t="0" r="0" b="0"/>
              <a:pathLst>
                <a:path w="1" h="11907">
                  <a:moveTo>
                    <a:pt x="0" y="11906"/>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89" name="SMARTInkShape-1399"/>
            <p:cNvSpPr/>
            <p:nvPr/>
          </p:nvSpPr>
          <p:spPr>
            <a:xfrm>
              <a:off x="7048991" y="2464594"/>
              <a:ext cx="11416" cy="142876"/>
            </a:xfrm>
            <a:custGeom>
              <a:avLst/>
              <a:gdLst/>
              <a:ahLst/>
              <a:cxnLst/>
              <a:rect l="0" t="0" r="0" b="0"/>
              <a:pathLst>
                <a:path w="11416" h="142876">
                  <a:moveTo>
                    <a:pt x="11415" y="0"/>
                  </a:moveTo>
                  <a:lnTo>
                    <a:pt x="1991" y="22375"/>
                  </a:lnTo>
                  <a:lnTo>
                    <a:pt x="0" y="45724"/>
                  </a:lnTo>
                  <a:lnTo>
                    <a:pt x="3255" y="56922"/>
                  </a:lnTo>
                  <a:lnTo>
                    <a:pt x="5975" y="61761"/>
                  </a:lnTo>
                  <a:lnTo>
                    <a:pt x="11097" y="114108"/>
                  </a:lnTo>
                  <a:lnTo>
                    <a:pt x="1141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0" name="SMARTInkShape-1400"/>
            <p:cNvSpPr/>
            <p:nvPr/>
          </p:nvSpPr>
          <p:spPr>
            <a:xfrm>
              <a:off x="6774656" y="2428875"/>
              <a:ext cx="119064" cy="35720"/>
            </a:xfrm>
            <a:custGeom>
              <a:avLst/>
              <a:gdLst/>
              <a:ahLst/>
              <a:cxnLst/>
              <a:rect l="0" t="0" r="0" b="0"/>
              <a:pathLst>
                <a:path w="119064" h="35720">
                  <a:moveTo>
                    <a:pt x="0" y="0"/>
                  </a:moveTo>
                  <a:lnTo>
                    <a:pt x="0" y="10251"/>
                  </a:lnTo>
                  <a:lnTo>
                    <a:pt x="1323" y="10803"/>
                  </a:lnTo>
                  <a:lnTo>
                    <a:pt x="16480" y="15216"/>
                  </a:lnTo>
                  <a:lnTo>
                    <a:pt x="63521" y="28435"/>
                  </a:lnTo>
                  <a:lnTo>
                    <a:pt x="119063"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1" name="SMARTInkShape-1401"/>
            <p:cNvSpPr/>
            <p:nvPr/>
          </p:nvSpPr>
          <p:spPr>
            <a:xfrm>
              <a:off x="6941369" y="2357438"/>
              <a:ext cx="23788" cy="238126"/>
            </a:xfrm>
            <a:custGeom>
              <a:avLst/>
              <a:gdLst/>
              <a:ahLst/>
              <a:cxnLst/>
              <a:rect l="0" t="0" r="0" b="0"/>
              <a:pathLst>
                <a:path w="23788" h="238126">
                  <a:moveTo>
                    <a:pt x="23787" y="0"/>
                  </a:moveTo>
                  <a:lnTo>
                    <a:pt x="14282" y="10828"/>
                  </a:lnTo>
                  <a:lnTo>
                    <a:pt x="4802" y="29813"/>
                  </a:lnTo>
                  <a:lnTo>
                    <a:pt x="257" y="83462"/>
                  </a:lnTo>
                  <a:lnTo>
                    <a:pt x="0" y="140403"/>
                  </a:lnTo>
                  <a:lnTo>
                    <a:pt x="1308" y="156328"/>
                  </a:lnTo>
                  <a:lnTo>
                    <a:pt x="9401" y="180859"/>
                  </a:lnTo>
                  <a:lnTo>
                    <a:pt x="12101" y="194152"/>
                  </a:lnTo>
                  <a:lnTo>
                    <a:pt x="21087" y="213466"/>
                  </a:lnTo>
                  <a:lnTo>
                    <a:pt x="23787"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2" name="SMARTInkShape-1402"/>
            <p:cNvSpPr/>
            <p:nvPr/>
          </p:nvSpPr>
          <p:spPr>
            <a:xfrm>
              <a:off x="6762750" y="2345531"/>
              <a:ext cx="47626" cy="250033"/>
            </a:xfrm>
            <a:custGeom>
              <a:avLst/>
              <a:gdLst/>
              <a:ahLst/>
              <a:cxnLst/>
              <a:rect l="0" t="0" r="0" b="0"/>
              <a:pathLst>
                <a:path w="47626" h="250033">
                  <a:moveTo>
                    <a:pt x="0" y="0"/>
                  </a:moveTo>
                  <a:lnTo>
                    <a:pt x="0" y="27988"/>
                  </a:lnTo>
                  <a:lnTo>
                    <a:pt x="3528" y="35811"/>
                  </a:lnTo>
                  <a:lnTo>
                    <a:pt x="6321" y="39749"/>
                  </a:lnTo>
                  <a:lnTo>
                    <a:pt x="11171" y="91339"/>
                  </a:lnTo>
                  <a:lnTo>
                    <a:pt x="13133" y="142605"/>
                  </a:lnTo>
                  <a:lnTo>
                    <a:pt x="23318" y="199927"/>
                  </a:lnTo>
                  <a:lnTo>
                    <a:pt x="34020" y="239873"/>
                  </a:lnTo>
                  <a:lnTo>
                    <a:pt x="35909" y="243259"/>
                  </a:lnTo>
                  <a:lnTo>
                    <a:pt x="47625"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3" name="SMARTInkShape-1403"/>
            <p:cNvSpPr/>
            <p:nvPr/>
          </p:nvSpPr>
          <p:spPr>
            <a:xfrm>
              <a:off x="5953125" y="2393156"/>
              <a:ext cx="11906" cy="11908"/>
            </a:xfrm>
            <a:custGeom>
              <a:avLst/>
              <a:gdLst/>
              <a:ahLst/>
              <a:cxnLst/>
              <a:rect l="0" t="0" r="0" b="0"/>
              <a:pathLst>
                <a:path w="11906" h="11908">
                  <a:moveTo>
                    <a:pt x="11905" y="0"/>
                  </a:moveTo>
                  <a:lnTo>
                    <a:pt x="0" y="11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4" name="SMARTInkShape-1404"/>
            <p:cNvSpPr/>
            <p:nvPr/>
          </p:nvSpPr>
          <p:spPr>
            <a:xfrm>
              <a:off x="5883547" y="2381482"/>
              <a:ext cx="748235" cy="380557"/>
            </a:xfrm>
            <a:custGeom>
              <a:avLst/>
              <a:gdLst/>
              <a:ahLst/>
              <a:cxnLst/>
              <a:rect l="0" t="0" r="0" b="0"/>
              <a:pathLst>
                <a:path w="748235" h="380557">
                  <a:moveTo>
                    <a:pt x="57673" y="118831"/>
                  </a:moveTo>
                  <a:lnTo>
                    <a:pt x="15298" y="162527"/>
                  </a:lnTo>
                  <a:lnTo>
                    <a:pt x="7555" y="178370"/>
                  </a:lnTo>
                  <a:lnTo>
                    <a:pt x="2325" y="186303"/>
                  </a:lnTo>
                  <a:lnTo>
                    <a:pt x="0" y="194238"/>
                  </a:lnTo>
                  <a:lnTo>
                    <a:pt x="703" y="196883"/>
                  </a:lnTo>
                  <a:lnTo>
                    <a:pt x="2495" y="198647"/>
                  </a:lnTo>
                  <a:lnTo>
                    <a:pt x="5012" y="199823"/>
                  </a:lnTo>
                  <a:lnTo>
                    <a:pt x="6690" y="201929"/>
                  </a:lnTo>
                  <a:lnTo>
                    <a:pt x="8555" y="207798"/>
                  </a:lnTo>
                  <a:lnTo>
                    <a:pt x="10375" y="209892"/>
                  </a:lnTo>
                  <a:lnTo>
                    <a:pt x="15925" y="212219"/>
                  </a:lnTo>
                  <a:lnTo>
                    <a:pt x="19258" y="211517"/>
                  </a:lnTo>
                  <a:lnTo>
                    <a:pt x="30268" y="204207"/>
                  </a:lnTo>
                  <a:lnTo>
                    <a:pt x="53736" y="183484"/>
                  </a:lnTo>
                  <a:lnTo>
                    <a:pt x="61654" y="180638"/>
                  </a:lnTo>
                  <a:lnTo>
                    <a:pt x="64296" y="178557"/>
                  </a:lnTo>
                  <a:lnTo>
                    <a:pt x="97505" y="138630"/>
                  </a:lnTo>
                  <a:lnTo>
                    <a:pt x="121445" y="124114"/>
                  </a:lnTo>
                  <a:lnTo>
                    <a:pt x="140286" y="119874"/>
                  </a:lnTo>
                  <a:lnTo>
                    <a:pt x="156746" y="119037"/>
                  </a:lnTo>
                  <a:lnTo>
                    <a:pt x="164764" y="122450"/>
                  </a:lnTo>
                  <a:lnTo>
                    <a:pt x="187011" y="141741"/>
                  </a:lnTo>
                  <a:lnTo>
                    <a:pt x="202857" y="163396"/>
                  </a:lnTo>
                  <a:lnTo>
                    <a:pt x="209610" y="180248"/>
                  </a:lnTo>
                  <a:lnTo>
                    <a:pt x="211610" y="193620"/>
                  </a:lnTo>
                  <a:lnTo>
                    <a:pt x="208551" y="201900"/>
                  </a:lnTo>
                  <a:lnTo>
                    <a:pt x="195807" y="217995"/>
                  </a:lnTo>
                  <a:lnTo>
                    <a:pt x="188298" y="222435"/>
                  </a:lnTo>
                  <a:lnTo>
                    <a:pt x="172698" y="225285"/>
                  </a:lnTo>
                  <a:lnTo>
                    <a:pt x="164799" y="222147"/>
                  </a:lnTo>
                  <a:lnTo>
                    <a:pt x="156877" y="217666"/>
                  </a:lnTo>
                  <a:lnTo>
                    <a:pt x="148947" y="215674"/>
                  </a:lnTo>
                  <a:lnTo>
                    <a:pt x="146303" y="213820"/>
                  </a:lnTo>
                  <a:lnTo>
                    <a:pt x="144540" y="211261"/>
                  </a:lnTo>
                  <a:lnTo>
                    <a:pt x="141259" y="204890"/>
                  </a:lnTo>
                  <a:lnTo>
                    <a:pt x="133297" y="193865"/>
                  </a:lnTo>
                  <a:lnTo>
                    <a:pt x="130971" y="186134"/>
                  </a:lnTo>
                  <a:lnTo>
                    <a:pt x="129273" y="152221"/>
                  </a:lnTo>
                  <a:lnTo>
                    <a:pt x="132710" y="143372"/>
                  </a:lnTo>
                  <a:lnTo>
                    <a:pt x="145695" y="126912"/>
                  </a:lnTo>
                  <a:lnTo>
                    <a:pt x="153237" y="122423"/>
                  </a:lnTo>
                  <a:lnTo>
                    <a:pt x="157101" y="121225"/>
                  </a:lnTo>
                  <a:lnTo>
                    <a:pt x="161000" y="121750"/>
                  </a:lnTo>
                  <a:lnTo>
                    <a:pt x="168859" y="125861"/>
                  </a:lnTo>
                  <a:lnTo>
                    <a:pt x="196582" y="149437"/>
                  </a:lnTo>
                  <a:lnTo>
                    <a:pt x="212454" y="157067"/>
                  </a:lnTo>
                  <a:lnTo>
                    <a:pt x="220391" y="164929"/>
                  </a:lnTo>
                  <a:lnTo>
                    <a:pt x="233620" y="182907"/>
                  </a:lnTo>
                  <a:lnTo>
                    <a:pt x="292034" y="217917"/>
                  </a:lnTo>
                  <a:lnTo>
                    <a:pt x="309381" y="223596"/>
                  </a:lnTo>
                  <a:lnTo>
                    <a:pt x="329220" y="225278"/>
                  </a:lnTo>
                  <a:lnTo>
                    <a:pt x="340637" y="222144"/>
                  </a:lnTo>
                  <a:lnTo>
                    <a:pt x="358747" y="209353"/>
                  </a:lnTo>
                  <a:lnTo>
                    <a:pt x="375063" y="192764"/>
                  </a:lnTo>
                  <a:lnTo>
                    <a:pt x="385723" y="174103"/>
                  </a:lnTo>
                  <a:lnTo>
                    <a:pt x="397439" y="137429"/>
                  </a:lnTo>
                  <a:lnTo>
                    <a:pt x="391373" y="81446"/>
                  </a:lnTo>
                  <a:lnTo>
                    <a:pt x="384823" y="61599"/>
                  </a:lnTo>
                  <a:lnTo>
                    <a:pt x="381606" y="56863"/>
                  </a:lnTo>
                  <a:lnTo>
                    <a:pt x="374504" y="51602"/>
                  </a:lnTo>
                  <a:lnTo>
                    <a:pt x="347370" y="37511"/>
                  </a:lnTo>
                  <a:lnTo>
                    <a:pt x="344731" y="38159"/>
                  </a:lnTo>
                  <a:lnTo>
                    <a:pt x="330991" y="48705"/>
                  </a:lnTo>
                  <a:lnTo>
                    <a:pt x="323345" y="57237"/>
                  </a:lnTo>
                  <a:lnTo>
                    <a:pt x="312925" y="75592"/>
                  </a:lnTo>
                  <a:lnTo>
                    <a:pt x="309251" y="91320"/>
                  </a:lnTo>
                  <a:lnTo>
                    <a:pt x="307763" y="150746"/>
                  </a:lnTo>
                  <a:lnTo>
                    <a:pt x="311258" y="163001"/>
                  </a:lnTo>
                  <a:lnTo>
                    <a:pt x="335693" y="204286"/>
                  </a:lnTo>
                  <a:lnTo>
                    <a:pt x="360094" y="217499"/>
                  </a:lnTo>
                  <a:lnTo>
                    <a:pt x="379818" y="223472"/>
                  </a:lnTo>
                  <a:lnTo>
                    <a:pt x="416022" y="224167"/>
                  </a:lnTo>
                  <a:lnTo>
                    <a:pt x="440486" y="216334"/>
                  </a:lnTo>
                  <a:lnTo>
                    <a:pt x="464803" y="198308"/>
                  </a:lnTo>
                  <a:lnTo>
                    <a:pt x="488372" y="175981"/>
                  </a:lnTo>
                  <a:lnTo>
                    <a:pt x="493834" y="163634"/>
                  </a:lnTo>
                  <a:lnTo>
                    <a:pt x="507133" y="126396"/>
                  </a:lnTo>
                  <a:lnTo>
                    <a:pt x="517018" y="100200"/>
                  </a:lnTo>
                  <a:lnTo>
                    <a:pt x="519212" y="62745"/>
                  </a:lnTo>
                  <a:lnTo>
                    <a:pt x="509760" y="17862"/>
                  </a:lnTo>
                  <a:lnTo>
                    <a:pt x="499986" y="2412"/>
                  </a:lnTo>
                  <a:lnTo>
                    <a:pt x="495468" y="943"/>
                  </a:lnTo>
                  <a:lnTo>
                    <a:pt x="481788" y="0"/>
                  </a:lnTo>
                  <a:lnTo>
                    <a:pt x="474150" y="3399"/>
                  </a:lnTo>
                  <a:lnTo>
                    <a:pt x="470262" y="6157"/>
                  </a:lnTo>
                  <a:lnTo>
                    <a:pt x="465941" y="12750"/>
                  </a:lnTo>
                  <a:lnTo>
                    <a:pt x="456846" y="34083"/>
                  </a:lnTo>
                  <a:lnTo>
                    <a:pt x="443633" y="55592"/>
                  </a:lnTo>
                  <a:lnTo>
                    <a:pt x="439324" y="91606"/>
                  </a:lnTo>
                  <a:lnTo>
                    <a:pt x="448980" y="148974"/>
                  </a:lnTo>
                  <a:lnTo>
                    <a:pt x="453396" y="162214"/>
                  </a:lnTo>
                  <a:lnTo>
                    <a:pt x="470792" y="185741"/>
                  </a:lnTo>
                  <a:lnTo>
                    <a:pt x="490314" y="206069"/>
                  </a:lnTo>
                  <a:lnTo>
                    <a:pt x="501753" y="210520"/>
                  </a:lnTo>
                  <a:lnTo>
                    <a:pt x="524333" y="213377"/>
                  </a:lnTo>
                  <a:lnTo>
                    <a:pt x="533188" y="210240"/>
                  </a:lnTo>
                  <a:lnTo>
                    <a:pt x="557670" y="193459"/>
                  </a:lnTo>
                  <a:lnTo>
                    <a:pt x="565643" y="190363"/>
                  </a:lnTo>
                  <a:lnTo>
                    <a:pt x="603742" y="156015"/>
                  </a:lnTo>
                  <a:lnTo>
                    <a:pt x="611255" y="141531"/>
                  </a:lnTo>
                  <a:lnTo>
                    <a:pt x="616078" y="123315"/>
                  </a:lnTo>
                  <a:lnTo>
                    <a:pt x="626533" y="106470"/>
                  </a:lnTo>
                  <a:lnTo>
                    <a:pt x="628651" y="97280"/>
                  </a:lnTo>
                  <a:lnTo>
                    <a:pt x="627501" y="96526"/>
                  </a:lnTo>
                  <a:lnTo>
                    <a:pt x="617741" y="95077"/>
                  </a:lnTo>
                  <a:lnTo>
                    <a:pt x="617407" y="101356"/>
                  </a:lnTo>
                  <a:lnTo>
                    <a:pt x="613801" y="107977"/>
                  </a:lnTo>
                  <a:lnTo>
                    <a:pt x="609111" y="115330"/>
                  </a:lnTo>
                  <a:lnTo>
                    <a:pt x="606471" y="128230"/>
                  </a:lnTo>
                  <a:lnTo>
                    <a:pt x="606780" y="179083"/>
                  </a:lnTo>
                  <a:lnTo>
                    <a:pt x="621944" y="221591"/>
                  </a:lnTo>
                  <a:lnTo>
                    <a:pt x="629486" y="230647"/>
                  </a:lnTo>
                  <a:lnTo>
                    <a:pt x="645109" y="242783"/>
                  </a:lnTo>
                  <a:lnTo>
                    <a:pt x="649057" y="243798"/>
                  </a:lnTo>
                  <a:lnTo>
                    <a:pt x="653012" y="243153"/>
                  </a:lnTo>
                  <a:lnTo>
                    <a:pt x="662544" y="238932"/>
                  </a:lnTo>
                  <a:lnTo>
                    <a:pt x="681256" y="221412"/>
                  </a:lnTo>
                  <a:lnTo>
                    <a:pt x="685393" y="213811"/>
                  </a:lnTo>
                  <a:lnTo>
                    <a:pt x="688555" y="206023"/>
                  </a:lnTo>
                  <a:lnTo>
                    <a:pt x="694369" y="198152"/>
                  </a:lnTo>
                  <a:lnTo>
                    <a:pt x="697836" y="186716"/>
                  </a:lnTo>
                  <a:lnTo>
                    <a:pt x="701824" y="138755"/>
                  </a:lnTo>
                  <a:lnTo>
                    <a:pt x="711402" y="119431"/>
                  </a:lnTo>
                  <a:lnTo>
                    <a:pt x="712369" y="108833"/>
                  </a:lnTo>
                  <a:lnTo>
                    <a:pt x="713836" y="136224"/>
                  </a:lnTo>
                  <a:lnTo>
                    <a:pt x="720698" y="151178"/>
                  </a:lnTo>
                  <a:lnTo>
                    <a:pt x="733627" y="209497"/>
                  </a:lnTo>
                  <a:lnTo>
                    <a:pt x="739056" y="244914"/>
                  </a:lnTo>
                  <a:lnTo>
                    <a:pt x="746422" y="280584"/>
                  </a:lnTo>
                  <a:lnTo>
                    <a:pt x="736002" y="335732"/>
                  </a:lnTo>
                  <a:lnTo>
                    <a:pt x="730451" y="346641"/>
                  </a:lnTo>
                  <a:lnTo>
                    <a:pt x="713567" y="360220"/>
                  </a:lnTo>
                  <a:lnTo>
                    <a:pt x="684158" y="375337"/>
                  </a:lnTo>
                  <a:lnTo>
                    <a:pt x="631463" y="380556"/>
                  </a:lnTo>
                  <a:lnTo>
                    <a:pt x="626731" y="379304"/>
                  </a:lnTo>
                  <a:lnTo>
                    <a:pt x="623576" y="377146"/>
                  </a:lnTo>
                  <a:lnTo>
                    <a:pt x="612191" y="364178"/>
                  </a:lnTo>
                  <a:lnTo>
                    <a:pt x="608395" y="353110"/>
                  </a:lnTo>
                  <a:lnTo>
                    <a:pt x="607384" y="346454"/>
                  </a:lnTo>
                  <a:lnTo>
                    <a:pt x="609787" y="332004"/>
                  </a:lnTo>
                  <a:lnTo>
                    <a:pt x="620137" y="298370"/>
                  </a:lnTo>
                  <a:lnTo>
                    <a:pt x="623148" y="294086"/>
                  </a:lnTo>
                  <a:lnTo>
                    <a:pt x="640028" y="281736"/>
                  </a:lnTo>
                  <a:lnTo>
                    <a:pt x="691300" y="264505"/>
                  </a:lnTo>
                  <a:lnTo>
                    <a:pt x="748234" y="2617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5" name="SMARTInkShape-1405"/>
            <p:cNvSpPr/>
            <p:nvPr/>
          </p:nvSpPr>
          <p:spPr>
            <a:xfrm>
              <a:off x="5750720" y="2500313"/>
              <a:ext cx="35719" cy="130969"/>
            </a:xfrm>
            <a:custGeom>
              <a:avLst/>
              <a:gdLst/>
              <a:ahLst/>
              <a:cxnLst/>
              <a:rect l="0" t="0" r="0" b="0"/>
              <a:pathLst>
                <a:path w="35719" h="130969">
                  <a:moveTo>
                    <a:pt x="0" y="0"/>
                  </a:moveTo>
                  <a:lnTo>
                    <a:pt x="1322" y="46342"/>
                  </a:lnTo>
                  <a:lnTo>
                    <a:pt x="20594" y="103204"/>
                  </a:lnTo>
                  <a:lnTo>
                    <a:pt x="23623" y="124454"/>
                  </a:lnTo>
                  <a:lnTo>
                    <a:pt x="25009" y="126626"/>
                  </a:lnTo>
                  <a:lnTo>
                    <a:pt x="35718" y="1309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6" name="SMARTInkShape-1406"/>
            <p:cNvSpPr/>
            <p:nvPr/>
          </p:nvSpPr>
          <p:spPr>
            <a:xfrm>
              <a:off x="5518108" y="2500557"/>
              <a:ext cx="155769" cy="249788"/>
            </a:xfrm>
            <a:custGeom>
              <a:avLst/>
              <a:gdLst/>
              <a:ahLst/>
              <a:cxnLst/>
              <a:rect l="0" t="0" r="0" b="0"/>
              <a:pathLst>
                <a:path w="155769" h="249788">
                  <a:moveTo>
                    <a:pt x="113547" y="47381"/>
                  </a:moveTo>
                  <a:lnTo>
                    <a:pt x="113547" y="41060"/>
                  </a:lnTo>
                  <a:lnTo>
                    <a:pt x="107228" y="24488"/>
                  </a:lnTo>
                  <a:lnTo>
                    <a:pt x="96976" y="9142"/>
                  </a:lnTo>
                  <a:lnTo>
                    <a:pt x="89426" y="3927"/>
                  </a:lnTo>
                  <a:lnTo>
                    <a:pt x="80338" y="1609"/>
                  </a:lnTo>
                  <a:lnTo>
                    <a:pt x="51685" y="0"/>
                  </a:lnTo>
                  <a:lnTo>
                    <a:pt x="42838" y="3392"/>
                  </a:lnTo>
                  <a:lnTo>
                    <a:pt x="8756" y="33185"/>
                  </a:lnTo>
                  <a:lnTo>
                    <a:pt x="772" y="47437"/>
                  </a:lnTo>
                  <a:lnTo>
                    <a:pt x="0" y="54033"/>
                  </a:lnTo>
                  <a:lnTo>
                    <a:pt x="5289" y="78749"/>
                  </a:lnTo>
                  <a:lnTo>
                    <a:pt x="22867" y="99289"/>
                  </a:lnTo>
                  <a:lnTo>
                    <a:pt x="30471" y="103524"/>
                  </a:lnTo>
                  <a:lnTo>
                    <a:pt x="34352" y="104653"/>
                  </a:lnTo>
                  <a:lnTo>
                    <a:pt x="38261" y="104083"/>
                  </a:lnTo>
                  <a:lnTo>
                    <a:pt x="46132" y="99922"/>
                  </a:lnTo>
                  <a:lnTo>
                    <a:pt x="61965" y="87794"/>
                  </a:lnTo>
                  <a:lnTo>
                    <a:pt x="77831" y="80499"/>
                  </a:lnTo>
                  <a:lnTo>
                    <a:pt x="81800" y="77397"/>
                  </a:lnTo>
                  <a:lnTo>
                    <a:pt x="86209" y="70423"/>
                  </a:lnTo>
                  <a:lnTo>
                    <a:pt x="87386" y="66711"/>
                  </a:lnTo>
                  <a:lnTo>
                    <a:pt x="89491" y="64236"/>
                  </a:lnTo>
                  <a:lnTo>
                    <a:pt x="95360" y="61486"/>
                  </a:lnTo>
                  <a:lnTo>
                    <a:pt x="97454" y="59430"/>
                  </a:lnTo>
                  <a:lnTo>
                    <a:pt x="113010" y="36127"/>
                  </a:lnTo>
                  <a:lnTo>
                    <a:pt x="113389" y="41988"/>
                  </a:lnTo>
                  <a:lnTo>
                    <a:pt x="117005" y="48512"/>
                  </a:lnTo>
                  <a:lnTo>
                    <a:pt x="121699" y="55821"/>
                  </a:lnTo>
                  <a:lnTo>
                    <a:pt x="137483" y="111358"/>
                  </a:lnTo>
                  <a:lnTo>
                    <a:pt x="151989" y="166471"/>
                  </a:lnTo>
                  <a:lnTo>
                    <a:pt x="155050" y="174399"/>
                  </a:lnTo>
                  <a:lnTo>
                    <a:pt x="155768" y="181008"/>
                  </a:lnTo>
                  <a:lnTo>
                    <a:pt x="148689" y="217818"/>
                  </a:lnTo>
                  <a:lnTo>
                    <a:pt x="143278" y="228082"/>
                  </a:lnTo>
                  <a:lnTo>
                    <a:pt x="129407" y="237053"/>
                  </a:lnTo>
                  <a:lnTo>
                    <a:pt x="100806" y="247271"/>
                  </a:lnTo>
                  <a:lnTo>
                    <a:pt x="54017" y="249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7" name="SMARTInkShape-1407"/>
            <p:cNvSpPr/>
            <p:nvPr/>
          </p:nvSpPr>
          <p:spPr>
            <a:xfrm>
              <a:off x="5312061" y="2478408"/>
              <a:ext cx="141003" cy="128812"/>
            </a:xfrm>
            <a:custGeom>
              <a:avLst/>
              <a:gdLst/>
              <a:ahLst/>
              <a:cxnLst/>
              <a:rect l="0" t="0" r="0" b="0"/>
              <a:pathLst>
                <a:path w="141003" h="128812">
                  <a:moveTo>
                    <a:pt x="93377" y="9998"/>
                  </a:moveTo>
                  <a:lnTo>
                    <a:pt x="83125" y="20250"/>
                  </a:lnTo>
                  <a:lnTo>
                    <a:pt x="72293" y="22901"/>
                  </a:lnTo>
                  <a:lnTo>
                    <a:pt x="18446" y="61649"/>
                  </a:lnTo>
                  <a:lnTo>
                    <a:pt x="13772" y="69555"/>
                  </a:lnTo>
                  <a:lnTo>
                    <a:pt x="10371" y="77478"/>
                  </a:lnTo>
                  <a:lnTo>
                    <a:pt x="4451" y="85409"/>
                  </a:lnTo>
                  <a:lnTo>
                    <a:pt x="937" y="96872"/>
                  </a:lnTo>
                  <a:lnTo>
                    <a:pt x="0" y="103633"/>
                  </a:lnTo>
                  <a:lnTo>
                    <a:pt x="2022" y="109463"/>
                  </a:lnTo>
                  <a:lnTo>
                    <a:pt x="18793" y="126219"/>
                  </a:lnTo>
                  <a:lnTo>
                    <a:pt x="24068" y="127797"/>
                  </a:lnTo>
                  <a:lnTo>
                    <a:pt x="38235" y="128811"/>
                  </a:lnTo>
                  <a:lnTo>
                    <a:pt x="45939" y="125422"/>
                  </a:lnTo>
                  <a:lnTo>
                    <a:pt x="85442" y="89310"/>
                  </a:lnTo>
                  <a:lnTo>
                    <a:pt x="89850" y="77880"/>
                  </a:lnTo>
                  <a:lnTo>
                    <a:pt x="93132" y="65303"/>
                  </a:lnTo>
                  <a:lnTo>
                    <a:pt x="101095" y="49463"/>
                  </a:lnTo>
                  <a:lnTo>
                    <a:pt x="105119" y="12883"/>
                  </a:lnTo>
                  <a:lnTo>
                    <a:pt x="115520" y="0"/>
                  </a:lnTo>
                  <a:lnTo>
                    <a:pt x="116076" y="687"/>
                  </a:lnTo>
                  <a:lnTo>
                    <a:pt x="127436" y="59960"/>
                  </a:lnTo>
                  <a:lnTo>
                    <a:pt x="141002" y="933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8" name="SMARTInkShape-1408"/>
            <p:cNvSpPr/>
            <p:nvPr/>
          </p:nvSpPr>
          <p:spPr>
            <a:xfrm>
              <a:off x="5143500" y="2428875"/>
              <a:ext cx="71439" cy="178340"/>
            </a:xfrm>
            <a:custGeom>
              <a:avLst/>
              <a:gdLst/>
              <a:ahLst/>
              <a:cxnLst/>
              <a:rect l="0" t="0" r="0" b="0"/>
              <a:pathLst>
                <a:path w="71439" h="178340">
                  <a:moveTo>
                    <a:pt x="0" y="23813"/>
                  </a:moveTo>
                  <a:lnTo>
                    <a:pt x="1323" y="79635"/>
                  </a:lnTo>
                  <a:lnTo>
                    <a:pt x="19762" y="138771"/>
                  </a:lnTo>
                  <a:lnTo>
                    <a:pt x="23279" y="168809"/>
                  </a:lnTo>
                  <a:lnTo>
                    <a:pt x="24780" y="172071"/>
                  </a:lnTo>
                  <a:lnTo>
                    <a:pt x="27104" y="174245"/>
                  </a:lnTo>
                  <a:lnTo>
                    <a:pt x="35215" y="178339"/>
                  </a:lnTo>
                  <a:lnTo>
                    <a:pt x="35716" y="125390"/>
                  </a:lnTo>
                  <a:lnTo>
                    <a:pt x="35720" y="69758"/>
                  </a:lnTo>
                  <a:lnTo>
                    <a:pt x="47845" y="29019"/>
                  </a:lnTo>
                  <a:lnTo>
                    <a:pt x="714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99" name="SMARTInkShape-1409"/>
            <p:cNvSpPr/>
            <p:nvPr/>
          </p:nvSpPr>
          <p:spPr>
            <a:xfrm>
              <a:off x="5054326" y="2357438"/>
              <a:ext cx="17738" cy="250032"/>
            </a:xfrm>
            <a:custGeom>
              <a:avLst/>
              <a:gdLst/>
              <a:ahLst/>
              <a:cxnLst/>
              <a:rect l="0" t="0" r="0" b="0"/>
              <a:pathLst>
                <a:path w="17738" h="250032">
                  <a:moveTo>
                    <a:pt x="17737" y="0"/>
                  </a:moveTo>
                  <a:lnTo>
                    <a:pt x="3038" y="59414"/>
                  </a:lnTo>
                  <a:lnTo>
                    <a:pt x="0" y="67391"/>
                  </a:lnTo>
                  <a:lnTo>
                    <a:pt x="152" y="86837"/>
                  </a:lnTo>
                  <a:lnTo>
                    <a:pt x="5332" y="142136"/>
                  </a:lnTo>
                  <a:lnTo>
                    <a:pt x="5801" y="198394"/>
                  </a:lnTo>
                  <a:lnTo>
                    <a:pt x="5829" y="250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0" name="SMARTInkShape-1410"/>
            <p:cNvSpPr/>
            <p:nvPr/>
          </p:nvSpPr>
          <p:spPr>
            <a:xfrm>
              <a:off x="4917280" y="2333668"/>
              <a:ext cx="214316" cy="11864"/>
            </a:xfrm>
            <a:custGeom>
              <a:avLst/>
              <a:gdLst/>
              <a:ahLst/>
              <a:cxnLst/>
              <a:rect l="0" t="0" r="0" b="0"/>
              <a:pathLst>
                <a:path w="214316" h="11864">
                  <a:moveTo>
                    <a:pt x="0" y="11863"/>
                  </a:moveTo>
                  <a:lnTo>
                    <a:pt x="0" y="5543"/>
                  </a:lnTo>
                  <a:lnTo>
                    <a:pt x="1324" y="3681"/>
                  </a:lnTo>
                  <a:lnTo>
                    <a:pt x="3529" y="2439"/>
                  </a:lnTo>
                  <a:lnTo>
                    <a:pt x="16480" y="692"/>
                  </a:lnTo>
                  <a:lnTo>
                    <a:pt x="67738" y="0"/>
                  </a:lnTo>
                  <a:lnTo>
                    <a:pt x="120144" y="9386"/>
                  </a:lnTo>
                  <a:lnTo>
                    <a:pt x="170555" y="11537"/>
                  </a:lnTo>
                  <a:lnTo>
                    <a:pt x="214315" y="118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1" name="SMARTInkShape-1411"/>
            <p:cNvSpPr/>
            <p:nvPr/>
          </p:nvSpPr>
          <p:spPr>
            <a:xfrm>
              <a:off x="4637139" y="2464653"/>
              <a:ext cx="172987" cy="119004"/>
            </a:xfrm>
            <a:custGeom>
              <a:avLst/>
              <a:gdLst/>
              <a:ahLst/>
              <a:cxnLst/>
              <a:rect l="0" t="0" r="0" b="0"/>
              <a:pathLst>
                <a:path w="172987" h="119004">
                  <a:moveTo>
                    <a:pt x="18205" y="47566"/>
                  </a:moveTo>
                  <a:lnTo>
                    <a:pt x="24526" y="41245"/>
                  </a:lnTo>
                  <a:lnTo>
                    <a:pt x="31156" y="38142"/>
                  </a:lnTo>
                  <a:lnTo>
                    <a:pt x="50092" y="34663"/>
                  </a:lnTo>
                  <a:lnTo>
                    <a:pt x="69817" y="19131"/>
                  </a:lnTo>
                  <a:lnTo>
                    <a:pt x="87292" y="2235"/>
                  </a:lnTo>
                  <a:lnTo>
                    <a:pt x="86753" y="1470"/>
                  </a:lnTo>
                  <a:lnTo>
                    <a:pt x="79672" y="394"/>
                  </a:lnTo>
                  <a:lnTo>
                    <a:pt x="61594" y="0"/>
                  </a:lnTo>
                  <a:lnTo>
                    <a:pt x="53805" y="3495"/>
                  </a:lnTo>
                  <a:lnTo>
                    <a:pt x="15884" y="27930"/>
                  </a:lnTo>
                  <a:lnTo>
                    <a:pt x="10559" y="39280"/>
                  </a:lnTo>
                  <a:lnTo>
                    <a:pt x="6869" y="51821"/>
                  </a:lnTo>
                  <a:lnTo>
                    <a:pt x="819" y="61804"/>
                  </a:lnTo>
                  <a:lnTo>
                    <a:pt x="0" y="66318"/>
                  </a:lnTo>
                  <a:lnTo>
                    <a:pt x="776" y="70651"/>
                  </a:lnTo>
                  <a:lnTo>
                    <a:pt x="4662" y="83069"/>
                  </a:lnTo>
                  <a:lnTo>
                    <a:pt x="5208" y="87109"/>
                  </a:lnTo>
                  <a:lnTo>
                    <a:pt x="12869" y="95127"/>
                  </a:lnTo>
                  <a:lnTo>
                    <a:pt x="25094" y="101777"/>
                  </a:lnTo>
                  <a:lnTo>
                    <a:pt x="74887" y="112717"/>
                  </a:lnTo>
                  <a:lnTo>
                    <a:pt x="172986" y="1190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2" name="SMARTInkShape-1412"/>
            <p:cNvSpPr/>
            <p:nvPr/>
          </p:nvSpPr>
          <p:spPr>
            <a:xfrm>
              <a:off x="4476750" y="2309813"/>
              <a:ext cx="119064" cy="297657"/>
            </a:xfrm>
            <a:custGeom>
              <a:avLst/>
              <a:gdLst/>
              <a:ahLst/>
              <a:cxnLst/>
              <a:rect l="0" t="0" r="0" b="0"/>
              <a:pathLst>
                <a:path w="119064" h="297657">
                  <a:moveTo>
                    <a:pt x="11906" y="0"/>
                  </a:moveTo>
                  <a:lnTo>
                    <a:pt x="5586" y="6320"/>
                  </a:lnTo>
                  <a:lnTo>
                    <a:pt x="2482" y="12951"/>
                  </a:lnTo>
                  <a:lnTo>
                    <a:pt x="64" y="68246"/>
                  </a:lnTo>
                  <a:lnTo>
                    <a:pt x="4" y="125855"/>
                  </a:lnTo>
                  <a:lnTo>
                    <a:pt x="0" y="180845"/>
                  </a:lnTo>
                  <a:lnTo>
                    <a:pt x="0" y="239977"/>
                  </a:lnTo>
                  <a:lnTo>
                    <a:pt x="0" y="273648"/>
                  </a:lnTo>
                  <a:lnTo>
                    <a:pt x="0" y="239530"/>
                  </a:lnTo>
                  <a:lnTo>
                    <a:pt x="3528" y="228607"/>
                  </a:lnTo>
                  <a:lnTo>
                    <a:pt x="8182" y="218019"/>
                  </a:lnTo>
                  <a:lnTo>
                    <a:pt x="23935" y="158885"/>
                  </a:lnTo>
                  <a:lnTo>
                    <a:pt x="36527" y="133739"/>
                  </a:lnTo>
                  <a:lnTo>
                    <a:pt x="44015" y="125585"/>
                  </a:lnTo>
                  <a:lnTo>
                    <a:pt x="57227" y="119921"/>
                  </a:lnTo>
                  <a:lnTo>
                    <a:pt x="57995" y="120958"/>
                  </a:lnTo>
                  <a:lnTo>
                    <a:pt x="77250" y="176554"/>
                  </a:lnTo>
                  <a:lnTo>
                    <a:pt x="86069" y="211038"/>
                  </a:lnTo>
                  <a:lnTo>
                    <a:pt x="91170" y="222117"/>
                  </a:lnTo>
                  <a:lnTo>
                    <a:pt x="104397" y="266243"/>
                  </a:lnTo>
                  <a:lnTo>
                    <a:pt x="119063" y="297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3" name="SMARTInkShape-1413"/>
            <p:cNvSpPr/>
            <p:nvPr/>
          </p:nvSpPr>
          <p:spPr>
            <a:xfrm>
              <a:off x="4286293" y="2321719"/>
              <a:ext cx="35677" cy="261938"/>
            </a:xfrm>
            <a:custGeom>
              <a:avLst/>
              <a:gdLst/>
              <a:ahLst/>
              <a:cxnLst/>
              <a:rect l="0" t="0" r="0" b="0"/>
              <a:pathLst>
                <a:path w="35677" h="261938">
                  <a:moveTo>
                    <a:pt x="11863" y="0"/>
                  </a:moveTo>
                  <a:lnTo>
                    <a:pt x="5543" y="6320"/>
                  </a:lnTo>
                  <a:lnTo>
                    <a:pt x="2439" y="12951"/>
                  </a:lnTo>
                  <a:lnTo>
                    <a:pt x="0" y="68184"/>
                  </a:lnTo>
                  <a:lnTo>
                    <a:pt x="3491" y="114306"/>
                  </a:lnTo>
                  <a:lnTo>
                    <a:pt x="10209" y="165747"/>
                  </a:lnTo>
                  <a:lnTo>
                    <a:pt x="21969" y="221470"/>
                  </a:lnTo>
                  <a:lnTo>
                    <a:pt x="24737" y="244340"/>
                  </a:lnTo>
                  <a:lnTo>
                    <a:pt x="35676"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4" name="SMARTInkShape-1414"/>
            <p:cNvSpPr/>
            <p:nvPr/>
          </p:nvSpPr>
          <p:spPr>
            <a:xfrm>
              <a:off x="4119563" y="2309813"/>
              <a:ext cx="321469" cy="35719"/>
            </a:xfrm>
            <a:custGeom>
              <a:avLst/>
              <a:gdLst/>
              <a:ahLst/>
              <a:cxnLst/>
              <a:rect l="0" t="0" r="0" b="0"/>
              <a:pathLst>
                <a:path w="321469" h="35719">
                  <a:moveTo>
                    <a:pt x="0" y="35718"/>
                  </a:moveTo>
                  <a:lnTo>
                    <a:pt x="6320" y="35718"/>
                  </a:lnTo>
                  <a:lnTo>
                    <a:pt x="53518" y="24915"/>
                  </a:lnTo>
                  <a:lnTo>
                    <a:pt x="99941" y="20502"/>
                  </a:lnTo>
                  <a:lnTo>
                    <a:pt x="153356" y="13604"/>
                  </a:lnTo>
                  <a:lnTo>
                    <a:pt x="211630" y="10918"/>
                  </a:lnTo>
                  <a:lnTo>
                    <a:pt x="258350" y="3823"/>
                  </a:lnTo>
                  <a:lnTo>
                    <a:pt x="3214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5" name="SMARTInkShape-1415"/>
            <p:cNvSpPr/>
            <p:nvPr/>
          </p:nvSpPr>
          <p:spPr>
            <a:xfrm>
              <a:off x="3964781" y="2476500"/>
              <a:ext cx="1" cy="11907"/>
            </a:xfrm>
            <a:custGeom>
              <a:avLst/>
              <a:gdLst/>
              <a:ahLst/>
              <a:cxnLst/>
              <a:rect l="0" t="0" r="0" b="0"/>
              <a:pathLst>
                <a:path w="1" h="11907">
                  <a:moveTo>
                    <a:pt x="0" y="0"/>
                  </a:move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16" name="SMARTInkShape-Group172"/>
          <p:cNvGrpSpPr/>
          <p:nvPr/>
        </p:nvGrpSpPr>
        <p:grpSpPr>
          <a:xfrm>
            <a:off x="440531" y="4453082"/>
            <a:ext cx="2012158" cy="380857"/>
            <a:chOff x="440531" y="4453082"/>
            <a:chExt cx="2012158" cy="380857"/>
          </a:xfrm>
        </p:grpSpPr>
        <p:sp>
          <p:nvSpPr>
            <p:cNvPr id="1307" name="SMARTInkShape-1416"/>
            <p:cNvSpPr/>
            <p:nvPr/>
          </p:nvSpPr>
          <p:spPr>
            <a:xfrm>
              <a:off x="2369344" y="4655344"/>
              <a:ext cx="83345" cy="166688"/>
            </a:xfrm>
            <a:custGeom>
              <a:avLst/>
              <a:gdLst/>
              <a:ahLst/>
              <a:cxnLst/>
              <a:rect l="0" t="0" r="0" b="0"/>
              <a:pathLst>
                <a:path w="83345" h="166688">
                  <a:moveTo>
                    <a:pt x="83344" y="0"/>
                  </a:moveTo>
                  <a:lnTo>
                    <a:pt x="43595" y="0"/>
                  </a:lnTo>
                  <a:lnTo>
                    <a:pt x="35691" y="3527"/>
                  </a:lnTo>
                  <a:lnTo>
                    <a:pt x="27769" y="8182"/>
                  </a:lnTo>
                  <a:lnTo>
                    <a:pt x="15871" y="12126"/>
                  </a:lnTo>
                  <a:lnTo>
                    <a:pt x="7936" y="17737"/>
                  </a:lnTo>
                  <a:lnTo>
                    <a:pt x="3527" y="28167"/>
                  </a:lnTo>
                  <a:lnTo>
                    <a:pt x="696" y="50102"/>
                  </a:lnTo>
                  <a:lnTo>
                    <a:pt x="3837" y="58868"/>
                  </a:lnTo>
                  <a:lnTo>
                    <a:pt x="19026" y="87470"/>
                  </a:lnTo>
                  <a:lnTo>
                    <a:pt x="23717" y="102058"/>
                  </a:lnTo>
                  <a:lnTo>
                    <a:pt x="31575" y="114759"/>
                  </a:lnTo>
                  <a:lnTo>
                    <a:pt x="34491" y="126901"/>
                  </a:lnTo>
                  <a:lnTo>
                    <a:pt x="35173" y="134893"/>
                  </a:lnTo>
                  <a:lnTo>
                    <a:pt x="24893" y="146383"/>
                  </a:lnTo>
                  <a:lnTo>
                    <a:pt x="0" y="1666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8" name="SMARTInkShape-1417"/>
            <p:cNvSpPr/>
            <p:nvPr/>
          </p:nvSpPr>
          <p:spPr>
            <a:xfrm>
              <a:off x="2077763" y="4655344"/>
              <a:ext cx="160613" cy="178595"/>
            </a:xfrm>
            <a:custGeom>
              <a:avLst/>
              <a:gdLst/>
              <a:ahLst/>
              <a:cxnLst/>
              <a:rect l="0" t="0" r="0" b="0"/>
              <a:pathLst>
                <a:path w="160613" h="178595">
                  <a:moveTo>
                    <a:pt x="17737" y="0"/>
                  </a:moveTo>
                  <a:lnTo>
                    <a:pt x="7486" y="10251"/>
                  </a:lnTo>
                  <a:lnTo>
                    <a:pt x="0" y="30377"/>
                  </a:lnTo>
                  <a:lnTo>
                    <a:pt x="153" y="47015"/>
                  </a:lnTo>
                  <a:lnTo>
                    <a:pt x="8860" y="91669"/>
                  </a:lnTo>
                  <a:lnTo>
                    <a:pt x="13792" y="102918"/>
                  </a:lnTo>
                  <a:lnTo>
                    <a:pt x="18713" y="137663"/>
                  </a:lnTo>
                  <a:lnTo>
                    <a:pt x="23904" y="146291"/>
                  </a:lnTo>
                  <a:lnTo>
                    <a:pt x="30620" y="151008"/>
                  </a:lnTo>
                  <a:lnTo>
                    <a:pt x="34263" y="152266"/>
                  </a:lnTo>
                  <a:lnTo>
                    <a:pt x="36692" y="154427"/>
                  </a:lnTo>
                  <a:lnTo>
                    <a:pt x="39391" y="160357"/>
                  </a:lnTo>
                  <a:lnTo>
                    <a:pt x="41433" y="162467"/>
                  </a:lnTo>
                  <a:lnTo>
                    <a:pt x="47231" y="164811"/>
                  </a:lnTo>
                  <a:lnTo>
                    <a:pt x="57932" y="166131"/>
                  </a:lnTo>
                  <a:lnTo>
                    <a:pt x="61731" y="163671"/>
                  </a:lnTo>
                  <a:lnTo>
                    <a:pt x="93156" y="120949"/>
                  </a:lnTo>
                  <a:lnTo>
                    <a:pt x="107698" y="90869"/>
                  </a:lnTo>
                  <a:lnTo>
                    <a:pt x="112743" y="68669"/>
                  </a:lnTo>
                  <a:lnTo>
                    <a:pt x="120705" y="51802"/>
                  </a:lnTo>
                  <a:lnTo>
                    <a:pt x="124342" y="21700"/>
                  </a:lnTo>
                  <a:lnTo>
                    <a:pt x="125848" y="18435"/>
                  </a:lnTo>
                  <a:lnTo>
                    <a:pt x="128176" y="16259"/>
                  </a:lnTo>
                  <a:lnTo>
                    <a:pt x="131050" y="14808"/>
                  </a:lnTo>
                  <a:lnTo>
                    <a:pt x="132967" y="12518"/>
                  </a:lnTo>
                  <a:lnTo>
                    <a:pt x="136650" y="566"/>
                  </a:lnTo>
                  <a:lnTo>
                    <a:pt x="136794" y="57690"/>
                  </a:lnTo>
                  <a:lnTo>
                    <a:pt x="138122" y="97653"/>
                  </a:lnTo>
                  <a:lnTo>
                    <a:pt x="146223" y="121497"/>
                  </a:lnTo>
                  <a:lnTo>
                    <a:pt x="149932" y="162349"/>
                  </a:lnTo>
                  <a:lnTo>
                    <a:pt x="160612"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09" name="SMARTInkShape-1418"/>
            <p:cNvSpPr/>
            <p:nvPr/>
          </p:nvSpPr>
          <p:spPr>
            <a:xfrm>
              <a:off x="1869457" y="4645583"/>
              <a:ext cx="130794" cy="188356"/>
            </a:xfrm>
            <a:custGeom>
              <a:avLst/>
              <a:gdLst/>
              <a:ahLst/>
              <a:cxnLst/>
              <a:rect l="0" t="0" r="0" b="0"/>
              <a:pathLst>
                <a:path w="130794" h="188356">
                  <a:moveTo>
                    <a:pt x="106981" y="21667"/>
                  </a:moveTo>
                  <a:lnTo>
                    <a:pt x="86672" y="2681"/>
                  </a:lnTo>
                  <a:lnTo>
                    <a:pt x="78993" y="0"/>
                  </a:lnTo>
                  <a:lnTo>
                    <a:pt x="75093" y="608"/>
                  </a:lnTo>
                  <a:lnTo>
                    <a:pt x="59328" y="7560"/>
                  </a:lnTo>
                  <a:lnTo>
                    <a:pt x="55369" y="8294"/>
                  </a:lnTo>
                  <a:lnTo>
                    <a:pt x="25252" y="26204"/>
                  </a:lnTo>
                  <a:lnTo>
                    <a:pt x="20745" y="31306"/>
                  </a:lnTo>
                  <a:lnTo>
                    <a:pt x="2834" y="68579"/>
                  </a:lnTo>
                  <a:lnTo>
                    <a:pt x="0" y="107283"/>
                  </a:lnTo>
                  <a:lnTo>
                    <a:pt x="3430" y="116163"/>
                  </a:lnTo>
                  <a:lnTo>
                    <a:pt x="21496" y="138334"/>
                  </a:lnTo>
                  <a:lnTo>
                    <a:pt x="23532" y="137810"/>
                  </a:lnTo>
                  <a:lnTo>
                    <a:pt x="32719" y="132073"/>
                  </a:lnTo>
                  <a:lnTo>
                    <a:pt x="57890" y="122931"/>
                  </a:lnTo>
                  <a:lnTo>
                    <a:pt x="62347" y="119604"/>
                  </a:lnTo>
                  <a:lnTo>
                    <a:pt x="87486" y="82765"/>
                  </a:lnTo>
                  <a:lnTo>
                    <a:pt x="105128" y="31403"/>
                  </a:lnTo>
                  <a:lnTo>
                    <a:pt x="106966" y="9981"/>
                  </a:lnTo>
                  <a:lnTo>
                    <a:pt x="106981" y="66837"/>
                  </a:lnTo>
                  <a:lnTo>
                    <a:pt x="106981" y="123173"/>
                  </a:lnTo>
                  <a:lnTo>
                    <a:pt x="108303" y="140864"/>
                  </a:lnTo>
                  <a:lnTo>
                    <a:pt x="117232" y="167483"/>
                  </a:lnTo>
                  <a:lnTo>
                    <a:pt x="119106" y="170471"/>
                  </a:lnTo>
                  <a:lnTo>
                    <a:pt x="121679" y="172464"/>
                  </a:lnTo>
                  <a:lnTo>
                    <a:pt x="124717" y="173792"/>
                  </a:lnTo>
                  <a:lnTo>
                    <a:pt x="126742" y="176000"/>
                  </a:lnTo>
                  <a:lnTo>
                    <a:pt x="130793" y="1883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0" name="SMARTInkShape-1419"/>
            <p:cNvSpPr/>
            <p:nvPr/>
          </p:nvSpPr>
          <p:spPr>
            <a:xfrm>
              <a:off x="1512584" y="4607974"/>
              <a:ext cx="261448" cy="190026"/>
            </a:xfrm>
            <a:custGeom>
              <a:avLst/>
              <a:gdLst/>
              <a:ahLst/>
              <a:cxnLst/>
              <a:rect l="0" t="0" r="0" b="0"/>
              <a:pathLst>
                <a:path w="261448" h="190026">
                  <a:moveTo>
                    <a:pt x="11416" y="83089"/>
                  </a:moveTo>
                  <a:lnTo>
                    <a:pt x="5095" y="89409"/>
                  </a:lnTo>
                  <a:lnTo>
                    <a:pt x="1992" y="99567"/>
                  </a:lnTo>
                  <a:lnTo>
                    <a:pt x="0" y="121327"/>
                  </a:lnTo>
                  <a:lnTo>
                    <a:pt x="3255" y="130069"/>
                  </a:lnTo>
                  <a:lnTo>
                    <a:pt x="18524" y="158655"/>
                  </a:lnTo>
                  <a:lnTo>
                    <a:pt x="23223" y="173241"/>
                  </a:lnTo>
                  <a:lnTo>
                    <a:pt x="35067" y="190025"/>
                  </a:lnTo>
                  <a:lnTo>
                    <a:pt x="36549" y="138045"/>
                  </a:lnTo>
                  <a:lnTo>
                    <a:pt x="49927" y="86581"/>
                  </a:lnTo>
                  <a:lnTo>
                    <a:pt x="54990" y="75380"/>
                  </a:lnTo>
                  <a:lnTo>
                    <a:pt x="59164" y="55522"/>
                  </a:lnTo>
                  <a:lnTo>
                    <a:pt x="69739" y="36076"/>
                  </a:lnTo>
                  <a:lnTo>
                    <a:pt x="70589" y="29177"/>
                  </a:lnTo>
                  <a:lnTo>
                    <a:pt x="70788" y="31788"/>
                  </a:lnTo>
                  <a:lnTo>
                    <a:pt x="72164" y="33013"/>
                  </a:lnTo>
                  <a:lnTo>
                    <a:pt x="77221" y="34374"/>
                  </a:lnTo>
                  <a:lnTo>
                    <a:pt x="79098" y="37383"/>
                  </a:lnTo>
                  <a:lnTo>
                    <a:pt x="83064" y="52936"/>
                  </a:lnTo>
                  <a:lnTo>
                    <a:pt x="101741" y="88417"/>
                  </a:lnTo>
                  <a:lnTo>
                    <a:pt x="116725" y="144290"/>
                  </a:lnTo>
                  <a:lnTo>
                    <a:pt x="121279" y="153504"/>
                  </a:lnTo>
                  <a:lnTo>
                    <a:pt x="130319" y="166208"/>
                  </a:lnTo>
                  <a:lnTo>
                    <a:pt x="143409" y="134604"/>
                  </a:lnTo>
                  <a:lnTo>
                    <a:pt x="147036" y="129338"/>
                  </a:lnTo>
                  <a:lnTo>
                    <a:pt x="151067" y="116432"/>
                  </a:lnTo>
                  <a:lnTo>
                    <a:pt x="156863" y="94291"/>
                  </a:lnTo>
                  <a:lnTo>
                    <a:pt x="177959" y="39650"/>
                  </a:lnTo>
                  <a:lnTo>
                    <a:pt x="190765" y="14438"/>
                  </a:lnTo>
                  <a:lnTo>
                    <a:pt x="199713" y="2647"/>
                  </a:lnTo>
                  <a:lnTo>
                    <a:pt x="204465" y="1035"/>
                  </a:lnTo>
                  <a:lnTo>
                    <a:pt x="218294" y="0"/>
                  </a:lnTo>
                  <a:lnTo>
                    <a:pt x="220772" y="1238"/>
                  </a:lnTo>
                  <a:lnTo>
                    <a:pt x="222424" y="3386"/>
                  </a:lnTo>
                  <a:lnTo>
                    <a:pt x="245908" y="54591"/>
                  </a:lnTo>
                  <a:lnTo>
                    <a:pt x="259140" y="111608"/>
                  </a:lnTo>
                  <a:lnTo>
                    <a:pt x="254132" y="144627"/>
                  </a:lnTo>
                  <a:lnTo>
                    <a:pt x="261447" y="1783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1" name="SMARTInkShape-1420"/>
            <p:cNvSpPr/>
            <p:nvPr/>
          </p:nvSpPr>
          <p:spPr>
            <a:xfrm>
              <a:off x="1250287" y="4560451"/>
              <a:ext cx="166558" cy="256061"/>
            </a:xfrm>
            <a:custGeom>
              <a:avLst/>
              <a:gdLst/>
              <a:ahLst/>
              <a:cxnLst/>
              <a:rect l="0" t="0" r="0" b="0"/>
              <a:pathLst>
                <a:path w="166558" h="256061">
                  <a:moveTo>
                    <a:pt x="130838" y="130612"/>
                  </a:moveTo>
                  <a:lnTo>
                    <a:pt x="124517" y="130612"/>
                  </a:lnTo>
                  <a:lnTo>
                    <a:pt x="122656" y="129289"/>
                  </a:lnTo>
                  <a:lnTo>
                    <a:pt x="121414" y="127084"/>
                  </a:lnTo>
                  <a:lnTo>
                    <a:pt x="120587" y="124291"/>
                  </a:lnTo>
                  <a:lnTo>
                    <a:pt x="118712" y="122429"/>
                  </a:lnTo>
                  <a:lnTo>
                    <a:pt x="113102" y="120360"/>
                  </a:lnTo>
                  <a:lnTo>
                    <a:pt x="68944" y="118748"/>
                  </a:lnTo>
                  <a:lnTo>
                    <a:pt x="43267" y="125039"/>
                  </a:lnTo>
                  <a:lnTo>
                    <a:pt x="25331" y="138718"/>
                  </a:lnTo>
                  <a:lnTo>
                    <a:pt x="7413" y="161677"/>
                  </a:lnTo>
                  <a:lnTo>
                    <a:pt x="2105" y="176858"/>
                  </a:lnTo>
                  <a:lnTo>
                    <a:pt x="0" y="216188"/>
                  </a:lnTo>
                  <a:lnTo>
                    <a:pt x="3455" y="225090"/>
                  </a:lnTo>
                  <a:lnTo>
                    <a:pt x="16453" y="241584"/>
                  </a:lnTo>
                  <a:lnTo>
                    <a:pt x="23997" y="246078"/>
                  </a:lnTo>
                  <a:lnTo>
                    <a:pt x="31759" y="249399"/>
                  </a:lnTo>
                  <a:lnTo>
                    <a:pt x="39619" y="255285"/>
                  </a:lnTo>
                  <a:lnTo>
                    <a:pt x="44890" y="256060"/>
                  </a:lnTo>
                  <a:lnTo>
                    <a:pt x="64949" y="250831"/>
                  </a:lnTo>
                  <a:lnTo>
                    <a:pt x="79947" y="244455"/>
                  </a:lnTo>
                  <a:lnTo>
                    <a:pt x="103265" y="220787"/>
                  </a:lnTo>
                  <a:lnTo>
                    <a:pt x="120610" y="194960"/>
                  </a:lnTo>
                  <a:lnTo>
                    <a:pt x="127808" y="170551"/>
                  </a:lnTo>
                  <a:lnTo>
                    <a:pt x="130572" y="116376"/>
                  </a:lnTo>
                  <a:lnTo>
                    <a:pt x="132108" y="80125"/>
                  </a:lnTo>
                  <a:lnTo>
                    <a:pt x="142252" y="32133"/>
                  </a:lnTo>
                  <a:lnTo>
                    <a:pt x="142731" y="849"/>
                  </a:lnTo>
                  <a:lnTo>
                    <a:pt x="139211" y="179"/>
                  </a:lnTo>
                  <a:lnTo>
                    <a:pt x="136420" y="0"/>
                  </a:lnTo>
                  <a:lnTo>
                    <a:pt x="134559" y="1204"/>
                  </a:lnTo>
                  <a:lnTo>
                    <a:pt x="133319" y="3329"/>
                  </a:lnTo>
                  <a:lnTo>
                    <a:pt x="131573" y="12641"/>
                  </a:lnTo>
                  <a:lnTo>
                    <a:pt x="130983" y="33960"/>
                  </a:lnTo>
                  <a:lnTo>
                    <a:pt x="142972" y="87106"/>
                  </a:lnTo>
                  <a:lnTo>
                    <a:pt x="166557" y="1544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2" name="SMARTInkShape-1421"/>
            <p:cNvSpPr/>
            <p:nvPr/>
          </p:nvSpPr>
          <p:spPr>
            <a:xfrm>
              <a:off x="1077161" y="4631676"/>
              <a:ext cx="125371" cy="154427"/>
            </a:xfrm>
            <a:custGeom>
              <a:avLst/>
              <a:gdLst/>
              <a:ahLst/>
              <a:cxnLst/>
              <a:rect l="0" t="0" r="0" b="0"/>
              <a:pathLst>
                <a:path w="125371" h="154427">
                  <a:moveTo>
                    <a:pt x="65839" y="11762"/>
                  </a:moveTo>
                  <a:lnTo>
                    <a:pt x="65839" y="5441"/>
                  </a:lnTo>
                  <a:lnTo>
                    <a:pt x="64516" y="3579"/>
                  </a:lnTo>
                  <a:lnTo>
                    <a:pt x="62311" y="2338"/>
                  </a:lnTo>
                  <a:lnTo>
                    <a:pt x="53713" y="182"/>
                  </a:lnTo>
                  <a:lnTo>
                    <a:pt x="48102" y="0"/>
                  </a:lnTo>
                  <a:lnTo>
                    <a:pt x="31186" y="12540"/>
                  </a:lnTo>
                  <a:lnTo>
                    <a:pt x="15737" y="33012"/>
                  </a:lnTo>
                  <a:lnTo>
                    <a:pt x="815" y="69103"/>
                  </a:lnTo>
                  <a:lnTo>
                    <a:pt x="0" y="75124"/>
                  </a:lnTo>
                  <a:lnTo>
                    <a:pt x="7415" y="125645"/>
                  </a:lnTo>
                  <a:lnTo>
                    <a:pt x="15689" y="142492"/>
                  </a:lnTo>
                  <a:lnTo>
                    <a:pt x="16531" y="146540"/>
                  </a:lnTo>
                  <a:lnTo>
                    <a:pt x="18415" y="149238"/>
                  </a:lnTo>
                  <a:lnTo>
                    <a:pt x="20994" y="151038"/>
                  </a:lnTo>
                  <a:lnTo>
                    <a:pt x="27387" y="153037"/>
                  </a:lnTo>
                  <a:lnTo>
                    <a:pt x="39837" y="154426"/>
                  </a:lnTo>
                  <a:lnTo>
                    <a:pt x="58406" y="138046"/>
                  </a:lnTo>
                  <a:lnTo>
                    <a:pt x="77812" y="115296"/>
                  </a:lnTo>
                  <a:lnTo>
                    <a:pt x="86143" y="97560"/>
                  </a:lnTo>
                  <a:lnTo>
                    <a:pt x="89446" y="57216"/>
                  </a:lnTo>
                  <a:lnTo>
                    <a:pt x="89633" y="38084"/>
                  </a:lnTo>
                  <a:lnTo>
                    <a:pt x="79399" y="25543"/>
                  </a:lnTo>
                  <a:lnTo>
                    <a:pt x="78848" y="26241"/>
                  </a:lnTo>
                  <a:lnTo>
                    <a:pt x="78235" y="30544"/>
                  </a:lnTo>
                  <a:lnTo>
                    <a:pt x="79395" y="32221"/>
                  </a:lnTo>
                  <a:lnTo>
                    <a:pt x="84211" y="34084"/>
                  </a:lnTo>
                  <a:lnTo>
                    <a:pt x="86025" y="35903"/>
                  </a:lnTo>
                  <a:lnTo>
                    <a:pt x="88040" y="41453"/>
                  </a:lnTo>
                  <a:lnTo>
                    <a:pt x="90656" y="63978"/>
                  </a:lnTo>
                  <a:lnTo>
                    <a:pt x="97740" y="79561"/>
                  </a:lnTo>
                  <a:lnTo>
                    <a:pt x="101749" y="99025"/>
                  </a:lnTo>
                  <a:lnTo>
                    <a:pt x="125370" y="1427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3" name="SMARTInkShape-1422"/>
            <p:cNvSpPr/>
            <p:nvPr/>
          </p:nvSpPr>
          <p:spPr>
            <a:xfrm>
              <a:off x="857250" y="4608389"/>
              <a:ext cx="116378" cy="189831"/>
            </a:xfrm>
            <a:custGeom>
              <a:avLst/>
              <a:gdLst/>
              <a:ahLst/>
              <a:cxnLst/>
              <a:rect l="0" t="0" r="0" b="0"/>
              <a:pathLst>
                <a:path w="116378" h="189831">
                  <a:moveTo>
                    <a:pt x="0" y="106486"/>
                  </a:moveTo>
                  <a:lnTo>
                    <a:pt x="6321" y="100165"/>
                  </a:lnTo>
                  <a:lnTo>
                    <a:pt x="12951" y="97062"/>
                  </a:lnTo>
                  <a:lnTo>
                    <a:pt x="16572" y="96235"/>
                  </a:lnTo>
                  <a:lnTo>
                    <a:pt x="74504" y="60314"/>
                  </a:lnTo>
                  <a:lnTo>
                    <a:pt x="105470" y="29867"/>
                  </a:lnTo>
                  <a:lnTo>
                    <a:pt x="110001" y="27625"/>
                  </a:lnTo>
                  <a:lnTo>
                    <a:pt x="113021" y="24808"/>
                  </a:lnTo>
                  <a:lnTo>
                    <a:pt x="116377" y="18150"/>
                  </a:lnTo>
                  <a:lnTo>
                    <a:pt x="115950" y="14523"/>
                  </a:lnTo>
                  <a:lnTo>
                    <a:pt x="111946" y="6964"/>
                  </a:lnTo>
                  <a:lnTo>
                    <a:pt x="109027" y="4419"/>
                  </a:lnTo>
                  <a:lnTo>
                    <a:pt x="102255" y="1592"/>
                  </a:lnTo>
                  <a:lnTo>
                    <a:pt x="91005" y="0"/>
                  </a:lnTo>
                  <a:lnTo>
                    <a:pt x="83221" y="3155"/>
                  </a:lnTo>
                  <a:lnTo>
                    <a:pt x="31504" y="44353"/>
                  </a:lnTo>
                  <a:lnTo>
                    <a:pt x="16978" y="65733"/>
                  </a:lnTo>
                  <a:lnTo>
                    <a:pt x="3746" y="104316"/>
                  </a:lnTo>
                  <a:lnTo>
                    <a:pt x="740" y="131486"/>
                  </a:lnTo>
                  <a:lnTo>
                    <a:pt x="3857" y="140969"/>
                  </a:lnTo>
                  <a:lnTo>
                    <a:pt x="16637" y="164157"/>
                  </a:lnTo>
                  <a:lnTo>
                    <a:pt x="21675" y="168746"/>
                  </a:lnTo>
                  <a:lnTo>
                    <a:pt x="71438" y="1898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4" name="SMARTInkShape-1423"/>
            <p:cNvSpPr/>
            <p:nvPr/>
          </p:nvSpPr>
          <p:spPr>
            <a:xfrm>
              <a:off x="440531" y="4453082"/>
              <a:ext cx="249318" cy="356329"/>
            </a:xfrm>
            <a:custGeom>
              <a:avLst/>
              <a:gdLst/>
              <a:ahLst/>
              <a:cxnLst/>
              <a:rect l="0" t="0" r="0" b="0"/>
              <a:pathLst>
                <a:path w="249318" h="356329">
                  <a:moveTo>
                    <a:pt x="0" y="11762"/>
                  </a:moveTo>
                  <a:lnTo>
                    <a:pt x="0" y="1510"/>
                  </a:lnTo>
                  <a:lnTo>
                    <a:pt x="1323" y="959"/>
                  </a:lnTo>
                  <a:lnTo>
                    <a:pt x="16572" y="0"/>
                  </a:lnTo>
                  <a:lnTo>
                    <a:pt x="24122" y="3448"/>
                  </a:lnTo>
                  <a:lnTo>
                    <a:pt x="34534" y="9389"/>
                  </a:lnTo>
                  <a:lnTo>
                    <a:pt x="86686" y="31746"/>
                  </a:lnTo>
                  <a:lnTo>
                    <a:pt x="118939" y="51036"/>
                  </a:lnTo>
                  <a:lnTo>
                    <a:pt x="166677" y="98946"/>
                  </a:lnTo>
                  <a:lnTo>
                    <a:pt x="210784" y="157456"/>
                  </a:lnTo>
                  <a:lnTo>
                    <a:pt x="233692" y="213216"/>
                  </a:lnTo>
                  <a:lnTo>
                    <a:pt x="246412" y="248915"/>
                  </a:lnTo>
                  <a:lnTo>
                    <a:pt x="249317" y="281445"/>
                  </a:lnTo>
                  <a:lnTo>
                    <a:pt x="243499" y="305392"/>
                  </a:lnTo>
                  <a:lnTo>
                    <a:pt x="229681" y="327683"/>
                  </a:lnTo>
                  <a:lnTo>
                    <a:pt x="210277" y="348898"/>
                  </a:lnTo>
                  <a:lnTo>
                    <a:pt x="198849" y="353423"/>
                  </a:lnTo>
                  <a:lnTo>
                    <a:pt x="169954" y="356328"/>
                  </a:lnTo>
                  <a:lnTo>
                    <a:pt x="107157" y="3332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5" name="SMARTInkShape-1424"/>
            <p:cNvSpPr/>
            <p:nvPr/>
          </p:nvSpPr>
          <p:spPr>
            <a:xfrm>
              <a:off x="511974" y="4524375"/>
              <a:ext cx="11902" cy="226220"/>
            </a:xfrm>
            <a:custGeom>
              <a:avLst/>
              <a:gdLst/>
              <a:ahLst/>
              <a:cxnLst/>
              <a:rect l="0" t="0" r="0" b="0"/>
              <a:pathLst>
                <a:path w="11902" h="226220">
                  <a:moveTo>
                    <a:pt x="11901" y="0"/>
                  </a:moveTo>
                  <a:lnTo>
                    <a:pt x="11901" y="16572"/>
                  </a:lnTo>
                  <a:lnTo>
                    <a:pt x="8373" y="24122"/>
                  </a:lnTo>
                  <a:lnTo>
                    <a:pt x="5580" y="27987"/>
                  </a:lnTo>
                  <a:lnTo>
                    <a:pt x="1650" y="46069"/>
                  </a:lnTo>
                  <a:lnTo>
                    <a:pt x="92" y="99360"/>
                  </a:lnTo>
                  <a:lnTo>
                    <a:pt x="0" y="154790"/>
                  </a:lnTo>
                  <a:lnTo>
                    <a:pt x="1320" y="169337"/>
                  </a:lnTo>
                  <a:lnTo>
                    <a:pt x="10246" y="193773"/>
                  </a:lnTo>
                  <a:lnTo>
                    <a:pt x="11901" y="226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317" name="SMARTInkShape-1425"/>
          <p:cNvSpPr/>
          <p:nvPr/>
        </p:nvSpPr>
        <p:spPr>
          <a:xfrm>
            <a:off x="559594" y="4202906"/>
            <a:ext cx="1285876" cy="35720"/>
          </a:xfrm>
          <a:custGeom>
            <a:avLst/>
            <a:gdLst/>
            <a:ahLst/>
            <a:cxnLst/>
            <a:rect l="0" t="0" r="0" b="0"/>
            <a:pathLst>
              <a:path w="1285876" h="35720">
                <a:moveTo>
                  <a:pt x="1285875" y="11907"/>
                </a:moveTo>
                <a:lnTo>
                  <a:pt x="1229107" y="11907"/>
                </a:lnTo>
                <a:lnTo>
                  <a:pt x="1175269" y="11907"/>
                </a:lnTo>
                <a:lnTo>
                  <a:pt x="1119253" y="11907"/>
                </a:lnTo>
                <a:lnTo>
                  <a:pt x="1065244" y="11907"/>
                </a:lnTo>
                <a:lnTo>
                  <a:pt x="1012522" y="11907"/>
                </a:lnTo>
                <a:lnTo>
                  <a:pt x="980591" y="10584"/>
                </a:lnTo>
                <a:lnTo>
                  <a:pt x="950401" y="1655"/>
                </a:lnTo>
                <a:lnTo>
                  <a:pt x="891194" y="43"/>
                </a:lnTo>
                <a:lnTo>
                  <a:pt x="838393" y="3"/>
                </a:lnTo>
                <a:lnTo>
                  <a:pt x="781140" y="1"/>
                </a:lnTo>
                <a:lnTo>
                  <a:pt x="723926" y="0"/>
                </a:lnTo>
                <a:lnTo>
                  <a:pt x="670581" y="0"/>
                </a:lnTo>
                <a:lnTo>
                  <a:pt x="616637" y="0"/>
                </a:lnTo>
                <a:lnTo>
                  <a:pt x="567922" y="6321"/>
                </a:lnTo>
                <a:lnTo>
                  <a:pt x="515710" y="11416"/>
                </a:lnTo>
                <a:lnTo>
                  <a:pt x="461852" y="11887"/>
                </a:lnTo>
                <a:lnTo>
                  <a:pt x="408635" y="11905"/>
                </a:lnTo>
                <a:lnTo>
                  <a:pt x="354699" y="11907"/>
                </a:lnTo>
                <a:lnTo>
                  <a:pt x="302288" y="11907"/>
                </a:lnTo>
                <a:lnTo>
                  <a:pt x="249000" y="11907"/>
                </a:lnTo>
                <a:lnTo>
                  <a:pt x="194673" y="11907"/>
                </a:lnTo>
                <a:lnTo>
                  <a:pt x="150482" y="13229"/>
                </a:lnTo>
                <a:lnTo>
                  <a:pt x="104654" y="23077"/>
                </a:lnTo>
                <a:lnTo>
                  <a:pt x="47502" y="23784"/>
                </a:lnTo>
                <a:lnTo>
                  <a:pt x="20873" y="23809"/>
                </a:lnTo>
                <a:lnTo>
                  <a:pt x="12363" y="27339"/>
                </a:lnTo>
                <a:lnTo>
                  <a:pt x="0"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326" name="SMARTInkShape-Group174"/>
          <p:cNvGrpSpPr/>
          <p:nvPr/>
        </p:nvGrpSpPr>
        <p:grpSpPr>
          <a:xfrm>
            <a:off x="500063" y="3750469"/>
            <a:ext cx="1143001" cy="404813"/>
            <a:chOff x="500063" y="3750469"/>
            <a:chExt cx="1143001" cy="404813"/>
          </a:xfrm>
        </p:grpSpPr>
        <p:sp>
          <p:nvSpPr>
            <p:cNvPr id="1318" name="SMARTInkShape-1426"/>
            <p:cNvSpPr/>
            <p:nvPr/>
          </p:nvSpPr>
          <p:spPr>
            <a:xfrm>
              <a:off x="1514446" y="3976898"/>
              <a:ext cx="128618" cy="166478"/>
            </a:xfrm>
            <a:custGeom>
              <a:avLst/>
              <a:gdLst/>
              <a:ahLst/>
              <a:cxnLst/>
              <a:rect l="0" t="0" r="0" b="0"/>
              <a:pathLst>
                <a:path w="128618" h="166478">
                  <a:moveTo>
                    <a:pt x="57179" y="71227"/>
                  </a:moveTo>
                  <a:lnTo>
                    <a:pt x="50858" y="71227"/>
                  </a:lnTo>
                  <a:lnTo>
                    <a:pt x="48997" y="72550"/>
                  </a:lnTo>
                  <a:lnTo>
                    <a:pt x="47755" y="74755"/>
                  </a:lnTo>
                  <a:lnTo>
                    <a:pt x="45763" y="81478"/>
                  </a:lnTo>
                  <a:lnTo>
                    <a:pt x="46923" y="82030"/>
                  </a:lnTo>
                  <a:lnTo>
                    <a:pt x="61888" y="82988"/>
                  </a:lnTo>
                  <a:lnTo>
                    <a:pt x="69414" y="79541"/>
                  </a:lnTo>
                  <a:lnTo>
                    <a:pt x="85025" y="66549"/>
                  </a:lnTo>
                  <a:lnTo>
                    <a:pt x="89399" y="55478"/>
                  </a:lnTo>
                  <a:lnTo>
                    <a:pt x="92837" y="7867"/>
                  </a:lnTo>
                  <a:lnTo>
                    <a:pt x="91534" y="5174"/>
                  </a:lnTo>
                  <a:lnTo>
                    <a:pt x="89343" y="3379"/>
                  </a:lnTo>
                  <a:lnTo>
                    <a:pt x="83381" y="1385"/>
                  </a:lnTo>
                  <a:lnTo>
                    <a:pt x="64908" y="0"/>
                  </a:lnTo>
                  <a:lnTo>
                    <a:pt x="57087" y="3411"/>
                  </a:lnTo>
                  <a:lnTo>
                    <a:pt x="41286" y="16380"/>
                  </a:lnTo>
                  <a:lnTo>
                    <a:pt x="5585" y="73069"/>
                  </a:lnTo>
                  <a:lnTo>
                    <a:pt x="1175" y="85716"/>
                  </a:lnTo>
                  <a:lnTo>
                    <a:pt x="0" y="92792"/>
                  </a:lnTo>
                  <a:lnTo>
                    <a:pt x="4665" y="121714"/>
                  </a:lnTo>
                  <a:lnTo>
                    <a:pt x="14426" y="142778"/>
                  </a:lnTo>
                  <a:lnTo>
                    <a:pt x="32017" y="157397"/>
                  </a:lnTo>
                  <a:lnTo>
                    <a:pt x="47666" y="163786"/>
                  </a:lnTo>
                  <a:lnTo>
                    <a:pt x="102656" y="166407"/>
                  </a:lnTo>
                  <a:lnTo>
                    <a:pt x="128617" y="1664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19" name="SMARTInkShape-1427"/>
            <p:cNvSpPr/>
            <p:nvPr/>
          </p:nvSpPr>
          <p:spPr>
            <a:xfrm>
              <a:off x="1309736" y="3929063"/>
              <a:ext cx="190453" cy="214313"/>
            </a:xfrm>
            <a:custGeom>
              <a:avLst/>
              <a:gdLst/>
              <a:ahLst/>
              <a:cxnLst/>
              <a:rect l="0" t="0" r="0" b="0"/>
              <a:pathLst>
                <a:path w="190453" h="214313">
                  <a:moveTo>
                    <a:pt x="142827" y="0"/>
                  </a:moveTo>
                  <a:lnTo>
                    <a:pt x="132575" y="0"/>
                  </a:lnTo>
                  <a:lnTo>
                    <a:pt x="121742" y="8182"/>
                  </a:lnTo>
                  <a:lnTo>
                    <a:pt x="110709" y="12126"/>
                  </a:lnTo>
                  <a:lnTo>
                    <a:pt x="79049" y="30794"/>
                  </a:lnTo>
                  <a:lnTo>
                    <a:pt x="43687" y="44791"/>
                  </a:lnTo>
                  <a:lnTo>
                    <a:pt x="28932" y="54576"/>
                  </a:lnTo>
                  <a:lnTo>
                    <a:pt x="20328" y="57329"/>
                  </a:lnTo>
                  <a:lnTo>
                    <a:pt x="17505" y="59385"/>
                  </a:lnTo>
                  <a:lnTo>
                    <a:pt x="15622" y="62080"/>
                  </a:lnTo>
                  <a:lnTo>
                    <a:pt x="14368" y="65199"/>
                  </a:lnTo>
                  <a:lnTo>
                    <a:pt x="12208" y="67278"/>
                  </a:lnTo>
                  <a:lnTo>
                    <a:pt x="0" y="71423"/>
                  </a:lnTo>
                  <a:lnTo>
                    <a:pt x="57884" y="71437"/>
                  </a:lnTo>
                  <a:lnTo>
                    <a:pt x="86349" y="77758"/>
                  </a:lnTo>
                  <a:lnTo>
                    <a:pt x="101410" y="87916"/>
                  </a:lnTo>
                  <a:lnTo>
                    <a:pt x="146696" y="145061"/>
                  </a:lnTo>
                  <a:lnTo>
                    <a:pt x="173248" y="174520"/>
                  </a:lnTo>
                  <a:lnTo>
                    <a:pt x="181027" y="190479"/>
                  </a:lnTo>
                  <a:lnTo>
                    <a:pt x="186263" y="198428"/>
                  </a:lnTo>
                  <a:lnTo>
                    <a:pt x="190452"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0" name="SMARTInkShape-1428"/>
            <p:cNvSpPr/>
            <p:nvPr/>
          </p:nvSpPr>
          <p:spPr>
            <a:xfrm>
              <a:off x="1309688" y="3821906"/>
              <a:ext cx="11907" cy="285751"/>
            </a:xfrm>
            <a:custGeom>
              <a:avLst/>
              <a:gdLst/>
              <a:ahLst/>
              <a:cxnLst/>
              <a:rect l="0" t="0" r="0" b="0"/>
              <a:pathLst>
                <a:path w="11907" h="285751">
                  <a:moveTo>
                    <a:pt x="11906" y="0"/>
                  </a:moveTo>
                  <a:lnTo>
                    <a:pt x="11906" y="54526"/>
                  </a:lnTo>
                  <a:lnTo>
                    <a:pt x="11906" y="111486"/>
                  </a:lnTo>
                  <a:lnTo>
                    <a:pt x="11906" y="167258"/>
                  </a:lnTo>
                  <a:lnTo>
                    <a:pt x="11906" y="221603"/>
                  </a:lnTo>
                  <a:lnTo>
                    <a:pt x="326" y="279983"/>
                  </a:lnTo>
                  <a:lnTo>
                    <a:pt x="0"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1" name="SMARTInkShape-1429"/>
            <p:cNvSpPr/>
            <p:nvPr/>
          </p:nvSpPr>
          <p:spPr>
            <a:xfrm>
              <a:off x="1095581" y="3941725"/>
              <a:ext cx="130764" cy="213557"/>
            </a:xfrm>
            <a:custGeom>
              <a:avLst/>
              <a:gdLst/>
              <a:ahLst/>
              <a:cxnLst/>
              <a:rect l="0" t="0" r="0" b="0"/>
              <a:pathLst>
                <a:path w="130764" h="213557">
                  <a:moveTo>
                    <a:pt x="95044" y="23056"/>
                  </a:moveTo>
                  <a:lnTo>
                    <a:pt x="55193" y="23056"/>
                  </a:lnTo>
                  <a:lnTo>
                    <a:pt x="47346" y="26584"/>
                  </a:lnTo>
                  <a:lnTo>
                    <a:pt x="43402" y="29377"/>
                  </a:lnTo>
                  <a:lnTo>
                    <a:pt x="7730" y="80542"/>
                  </a:lnTo>
                  <a:lnTo>
                    <a:pt x="2146" y="96680"/>
                  </a:lnTo>
                  <a:lnTo>
                    <a:pt x="0" y="122118"/>
                  </a:lnTo>
                  <a:lnTo>
                    <a:pt x="1255" y="124817"/>
                  </a:lnTo>
                  <a:lnTo>
                    <a:pt x="3414" y="126615"/>
                  </a:lnTo>
                  <a:lnTo>
                    <a:pt x="9340" y="128614"/>
                  </a:lnTo>
                  <a:lnTo>
                    <a:pt x="27787" y="130002"/>
                  </a:lnTo>
                  <a:lnTo>
                    <a:pt x="35607" y="126591"/>
                  </a:lnTo>
                  <a:lnTo>
                    <a:pt x="63300" y="102220"/>
                  </a:lnTo>
                  <a:lnTo>
                    <a:pt x="87107" y="62028"/>
                  </a:lnTo>
                  <a:lnTo>
                    <a:pt x="93476" y="32175"/>
                  </a:lnTo>
                  <a:lnTo>
                    <a:pt x="95026" y="0"/>
                  </a:lnTo>
                  <a:lnTo>
                    <a:pt x="95044" y="55570"/>
                  </a:lnTo>
                  <a:lnTo>
                    <a:pt x="105295" y="112750"/>
                  </a:lnTo>
                  <a:lnTo>
                    <a:pt x="117056" y="165754"/>
                  </a:lnTo>
                  <a:lnTo>
                    <a:pt x="130763" y="213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2" name="SMARTInkShape-1430"/>
            <p:cNvSpPr/>
            <p:nvPr/>
          </p:nvSpPr>
          <p:spPr>
            <a:xfrm>
              <a:off x="904875" y="3905250"/>
              <a:ext cx="83345" cy="237897"/>
            </a:xfrm>
            <a:custGeom>
              <a:avLst/>
              <a:gdLst/>
              <a:ahLst/>
              <a:cxnLst/>
              <a:rect l="0" t="0" r="0" b="0"/>
              <a:pathLst>
                <a:path w="83345" h="237897">
                  <a:moveTo>
                    <a:pt x="0" y="11906"/>
                  </a:moveTo>
                  <a:lnTo>
                    <a:pt x="8182" y="30917"/>
                  </a:lnTo>
                  <a:lnTo>
                    <a:pt x="12902" y="83864"/>
                  </a:lnTo>
                  <a:lnTo>
                    <a:pt x="22114" y="132867"/>
                  </a:lnTo>
                  <a:lnTo>
                    <a:pt x="27117" y="187222"/>
                  </a:lnTo>
                  <a:lnTo>
                    <a:pt x="34586" y="220251"/>
                  </a:lnTo>
                  <a:lnTo>
                    <a:pt x="35706" y="237896"/>
                  </a:lnTo>
                  <a:lnTo>
                    <a:pt x="35715" y="231736"/>
                  </a:lnTo>
                  <a:lnTo>
                    <a:pt x="25467" y="193560"/>
                  </a:lnTo>
                  <a:lnTo>
                    <a:pt x="20503" y="145238"/>
                  </a:lnTo>
                  <a:lnTo>
                    <a:pt x="14453" y="116235"/>
                  </a:lnTo>
                  <a:lnTo>
                    <a:pt x="14361" y="95316"/>
                  </a:lnTo>
                  <a:lnTo>
                    <a:pt x="29687" y="38190"/>
                  </a:lnTo>
                  <a:lnTo>
                    <a:pt x="35850" y="25329"/>
                  </a:lnTo>
                  <a:lnTo>
                    <a:pt x="41510" y="18754"/>
                  </a:lnTo>
                  <a:lnTo>
                    <a:pt x="51963" y="14949"/>
                  </a:lnTo>
                  <a:lnTo>
                    <a:pt x="64105" y="11936"/>
                  </a:lnTo>
                  <a:lnTo>
                    <a:pt x="833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3" name="SMARTInkShape-1431"/>
            <p:cNvSpPr/>
            <p:nvPr/>
          </p:nvSpPr>
          <p:spPr>
            <a:xfrm>
              <a:off x="583406" y="3762375"/>
              <a:ext cx="272725" cy="309564"/>
            </a:xfrm>
            <a:custGeom>
              <a:avLst/>
              <a:gdLst/>
              <a:ahLst/>
              <a:cxnLst/>
              <a:rect l="0" t="0" r="0" b="0"/>
              <a:pathLst>
                <a:path w="272725" h="309564">
                  <a:moveTo>
                    <a:pt x="0" y="0"/>
                  </a:moveTo>
                  <a:lnTo>
                    <a:pt x="51880" y="1323"/>
                  </a:lnTo>
                  <a:lnTo>
                    <a:pt x="74238" y="9424"/>
                  </a:lnTo>
                  <a:lnTo>
                    <a:pt x="81242" y="10251"/>
                  </a:lnTo>
                  <a:lnTo>
                    <a:pt x="87234" y="13449"/>
                  </a:lnTo>
                  <a:lnTo>
                    <a:pt x="139445" y="57588"/>
                  </a:lnTo>
                  <a:lnTo>
                    <a:pt x="196830" y="93114"/>
                  </a:lnTo>
                  <a:lnTo>
                    <a:pt x="235670" y="145388"/>
                  </a:lnTo>
                  <a:lnTo>
                    <a:pt x="265343" y="204282"/>
                  </a:lnTo>
                  <a:lnTo>
                    <a:pt x="272724" y="249233"/>
                  </a:lnTo>
                  <a:lnTo>
                    <a:pt x="272024" y="264228"/>
                  </a:lnTo>
                  <a:lnTo>
                    <a:pt x="267302" y="275303"/>
                  </a:lnTo>
                  <a:lnTo>
                    <a:pt x="257207" y="288975"/>
                  </a:lnTo>
                  <a:lnTo>
                    <a:pt x="239516" y="301405"/>
                  </a:lnTo>
                  <a:lnTo>
                    <a:pt x="217518" y="307145"/>
                  </a:lnTo>
                  <a:lnTo>
                    <a:pt x="161377" y="309421"/>
                  </a:lnTo>
                  <a:lnTo>
                    <a:pt x="142875" y="309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4" name="SMARTInkShape-1432"/>
            <p:cNvSpPr/>
            <p:nvPr/>
          </p:nvSpPr>
          <p:spPr>
            <a:xfrm>
              <a:off x="624172" y="3750469"/>
              <a:ext cx="54485" cy="357188"/>
            </a:xfrm>
            <a:custGeom>
              <a:avLst/>
              <a:gdLst/>
              <a:ahLst/>
              <a:cxnLst/>
              <a:rect l="0" t="0" r="0" b="0"/>
              <a:pathLst>
                <a:path w="54485" h="357188">
                  <a:moveTo>
                    <a:pt x="6859" y="0"/>
                  </a:moveTo>
                  <a:lnTo>
                    <a:pt x="539" y="6320"/>
                  </a:lnTo>
                  <a:lnTo>
                    <a:pt x="0" y="9505"/>
                  </a:lnTo>
                  <a:lnTo>
                    <a:pt x="963" y="12951"/>
                  </a:lnTo>
                  <a:lnTo>
                    <a:pt x="2929" y="16572"/>
                  </a:lnTo>
                  <a:lnTo>
                    <a:pt x="9869" y="71137"/>
                  </a:lnTo>
                  <a:lnTo>
                    <a:pt x="17008" y="119003"/>
                  </a:lnTo>
                  <a:lnTo>
                    <a:pt x="26601" y="166676"/>
                  </a:lnTo>
                  <a:lnTo>
                    <a:pt x="30136" y="219896"/>
                  </a:lnTo>
                  <a:lnTo>
                    <a:pt x="40025" y="271051"/>
                  </a:lnTo>
                  <a:lnTo>
                    <a:pt x="45349" y="296829"/>
                  </a:lnTo>
                  <a:lnTo>
                    <a:pt x="51778" y="321224"/>
                  </a:lnTo>
                  <a:lnTo>
                    <a:pt x="54484" y="35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5" name="SMARTInkShape-1433"/>
            <p:cNvSpPr/>
            <p:nvPr/>
          </p:nvSpPr>
          <p:spPr>
            <a:xfrm>
              <a:off x="500063" y="3821906"/>
              <a:ext cx="47626" cy="107158"/>
            </a:xfrm>
            <a:custGeom>
              <a:avLst/>
              <a:gdLst/>
              <a:ahLst/>
              <a:cxnLst/>
              <a:rect l="0" t="0" r="0" b="0"/>
              <a:pathLst>
                <a:path w="47626" h="107158">
                  <a:moveTo>
                    <a:pt x="47625" y="0"/>
                  </a:moveTo>
                  <a:lnTo>
                    <a:pt x="41304" y="6321"/>
                  </a:lnTo>
                  <a:lnTo>
                    <a:pt x="38201" y="12952"/>
                  </a:lnTo>
                  <a:lnTo>
                    <a:pt x="26540" y="48253"/>
                  </a:lnTo>
                  <a:lnTo>
                    <a:pt x="0" y="1071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43" name="SMARTInkShape-Group175"/>
          <p:cNvGrpSpPr/>
          <p:nvPr/>
        </p:nvGrpSpPr>
        <p:grpSpPr>
          <a:xfrm>
            <a:off x="428625" y="3214688"/>
            <a:ext cx="2297907" cy="357188"/>
            <a:chOff x="428625" y="3214688"/>
            <a:chExt cx="2297907" cy="357188"/>
          </a:xfrm>
        </p:grpSpPr>
        <p:sp>
          <p:nvSpPr>
            <p:cNvPr id="1327" name="SMARTInkShape-1434"/>
            <p:cNvSpPr/>
            <p:nvPr/>
          </p:nvSpPr>
          <p:spPr>
            <a:xfrm>
              <a:off x="2536031" y="3381375"/>
              <a:ext cx="190501" cy="23814"/>
            </a:xfrm>
            <a:custGeom>
              <a:avLst/>
              <a:gdLst/>
              <a:ahLst/>
              <a:cxnLst/>
              <a:rect l="0" t="0" r="0" b="0"/>
              <a:pathLst>
                <a:path w="190501" h="23814">
                  <a:moveTo>
                    <a:pt x="0" y="0"/>
                  </a:moveTo>
                  <a:lnTo>
                    <a:pt x="52196" y="0"/>
                  </a:lnTo>
                  <a:lnTo>
                    <a:pt x="86991" y="3528"/>
                  </a:lnTo>
                  <a:lnTo>
                    <a:pt x="190500" y="2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8" name="SMARTInkShape-1435"/>
            <p:cNvSpPr/>
            <p:nvPr/>
          </p:nvSpPr>
          <p:spPr>
            <a:xfrm>
              <a:off x="2536031" y="3214688"/>
              <a:ext cx="59533" cy="357188"/>
            </a:xfrm>
            <a:custGeom>
              <a:avLst/>
              <a:gdLst/>
              <a:ahLst/>
              <a:cxnLst/>
              <a:rect l="0" t="0" r="0" b="0"/>
              <a:pathLst>
                <a:path w="59533" h="357188">
                  <a:moveTo>
                    <a:pt x="0" y="0"/>
                  </a:moveTo>
                  <a:lnTo>
                    <a:pt x="0" y="56320"/>
                  </a:lnTo>
                  <a:lnTo>
                    <a:pt x="8183" y="105150"/>
                  </a:lnTo>
                  <a:lnTo>
                    <a:pt x="14699" y="157912"/>
                  </a:lnTo>
                  <a:lnTo>
                    <a:pt x="28333" y="212579"/>
                  </a:lnTo>
                  <a:lnTo>
                    <a:pt x="39851" y="262158"/>
                  </a:lnTo>
                  <a:lnTo>
                    <a:pt x="46943" y="321362"/>
                  </a:lnTo>
                  <a:lnTo>
                    <a:pt x="59532" y="35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29" name="SMARTInkShape-1436"/>
            <p:cNvSpPr/>
            <p:nvPr/>
          </p:nvSpPr>
          <p:spPr>
            <a:xfrm>
              <a:off x="2347881" y="3345656"/>
              <a:ext cx="87036" cy="166689"/>
            </a:xfrm>
            <a:custGeom>
              <a:avLst/>
              <a:gdLst/>
              <a:ahLst/>
              <a:cxnLst/>
              <a:rect l="0" t="0" r="0" b="0"/>
              <a:pathLst>
                <a:path w="87036" h="166689">
                  <a:moveTo>
                    <a:pt x="69088" y="0"/>
                  </a:moveTo>
                  <a:lnTo>
                    <a:pt x="29339" y="0"/>
                  </a:lnTo>
                  <a:lnTo>
                    <a:pt x="21436" y="3528"/>
                  </a:lnTo>
                  <a:lnTo>
                    <a:pt x="13513" y="8183"/>
                  </a:lnTo>
                  <a:lnTo>
                    <a:pt x="5582" y="10252"/>
                  </a:lnTo>
                  <a:lnTo>
                    <a:pt x="2938" y="12126"/>
                  </a:lnTo>
                  <a:lnTo>
                    <a:pt x="1176" y="14699"/>
                  </a:lnTo>
                  <a:lnTo>
                    <a:pt x="0" y="17737"/>
                  </a:lnTo>
                  <a:lnTo>
                    <a:pt x="540" y="21085"/>
                  </a:lnTo>
                  <a:lnTo>
                    <a:pt x="7620" y="32118"/>
                  </a:lnTo>
                  <a:lnTo>
                    <a:pt x="53485" y="87787"/>
                  </a:lnTo>
                  <a:lnTo>
                    <a:pt x="74776" y="115629"/>
                  </a:lnTo>
                  <a:lnTo>
                    <a:pt x="86086" y="140580"/>
                  </a:lnTo>
                  <a:lnTo>
                    <a:pt x="87035" y="146637"/>
                  </a:lnTo>
                  <a:lnTo>
                    <a:pt x="84561" y="156894"/>
                  </a:lnTo>
                  <a:lnTo>
                    <a:pt x="82049" y="160159"/>
                  </a:lnTo>
                  <a:lnTo>
                    <a:pt x="71056" y="165828"/>
                  </a:lnTo>
                  <a:lnTo>
                    <a:pt x="57182" y="166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0" name="SMARTInkShape-1437"/>
            <p:cNvSpPr/>
            <p:nvPr/>
          </p:nvSpPr>
          <p:spPr>
            <a:xfrm>
              <a:off x="2131232" y="3346558"/>
              <a:ext cx="130957" cy="177693"/>
            </a:xfrm>
            <a:custGeom>
              <a:avLst/>
              <a:gdLst/>
              <a:ahLst/>
              <a:cxnLst/>
              <a:rect l="0" t="0" r="0" b="0"/>
              <a:pathLst>
                <a:path w="130957" h="177693">
                  <a:moveTo>
                    <a:pt x="11893" y="118161"/>
                  </a:moveTo>
                  <a:lnTo>
                    <a:pt x="11893" y="128412"/>
                  </a:lnTo>
                  <a:lnTo>
                    <a:pt x="5572" y="135897"/>
                  </a:lnTo>
                  <a:lnTo>
                    <a:pt x="3711" y="136600"/>
                  </a:lnTo>
                  <a:lnTo>
                    <a:pt x="2469" y="135745"/>
                  </a:lnTo>
                  <a:lnTo>
                    <a:pt x="1090" y="131268"/>
                  </a:lnTo>
                  <a:lnTo>
                    <a:pt x="0" y="73776"/>
                  </a:lnTo>
                  <a:lnTo>
                    <a:pt x="1312" y="42610"/>
                  </a:lnTo>
                  <a:lnTo>
                    <a:pt x="9493" y="20222"/>
                  </a:lnTo>
                  <a:lnTo>
                    <a:pt x="16559" y="9369"/>
                  </a:lnTo>
                  <a:lnTo>
                    <a:pt x="24109" y="3663"/>
                  </a:lnTo>
                  <a:lnTo>
                    <a:pt x="35797" y="451"/>
                  </a:lnTo>
                  <a:lnTo>
                    <a:pt x="39735" y="0"/>
                  </a:lnTo>
                  <a:lnTo>
                    <a:pt x="51167" y="6554"/>
                  </a:lnTo>
                  <a:lnTo>
                    <a:pt x="63744" y="18287"/>
                  </a:lnTo>
                  <a:lnTo>
                    <a:pt x="78262" y="41090"/>
                  </a:lnTo>
                  <a:lnTo>
                    <a:pt x="99061" y="95175"/>
                  </a:lnTo>
                  <a:lnTo>
                    <a:pt x="109606" y="137509"/>
                  </a:lnTo>
                  <a:lnTo>
                    <a:pt x="114853" y="147927"/>
                  </a:lnTo>
                  <a:lnTo>
                    <a:pt x="119129" y="161229"/>
                  </a:lnTo>
                  <a:lnTo>
                    <a:pt x="130956" y="177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1" name="SMARTInkShape-1438"/>
            <p:cNvSpPr/>
            <p:nvPr/>
          </p:nvSpPr>
          <p:spPr>
            <a:xfrm>
              <a:off x="2035969" y="3345656"/>
              <a:ext cx="11907" cy="154783"/>
            </a:xfrm>
            <a:custGeom>
              <a:avLst/>
              <a:gdLst/>
              <a:ahLst/>
              <a:cxnLst/>
              <a:rect l="0" t="0" r="0" b="0"/>
              <a:pathLst>
                <a:path w="11907" h="154783">
                  <a:moveTo>
                    <a:pt x="0" y="0"/>
                  </a:moveTo>
                  <a:lnTo>
                    <a:pt x="0" y="56321"/>
                  </a:lnTo>
                  <a:lnTo>
                    <a:pt x="1323" y="102987"/>
                  </a:lnTo>
                  <a:lnTo>
                    <a:pt x="10803" y="137669"/>
                  </a:lnTo>
                  <a:lnTo>
                    <a:pt x="11906" y="154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 name="SMARTInkShape-1439"/>
            <p:cNvSpPr/>
            <p:nvPr/>
          </p:nvSpPr>
          <p:spPr>
            <a:xfrm>
              <a:off x="1812247" y="3345656"/>
              <a:ext cx="140379" cy="142876"/>
            </a:xfrm>
            <a:custGeom>
              <a:avLst/>
              <a:gdLst/>
              <a:ahLst/>
              <a:cxnLst/>
              <a:rect l="0" t="0" r="0" b="0"/>
              <a:pathLst>
                <a:path w="140379" h="142876">
                  <a:moveTo>
                    <a:pt x="57034" y="0"/>
                  </a:moveTo>
                  <a:lnTo>
                    <a:pt x="63355" y="0"/>
                  </a:lnTo>
                  <a:lnTo>
                    <a:pt x="69986" y="7056"/>
                  </a:lnTo>
                  <a:lnTo>
                    <a:pt x="85022" y="39465"/>
                  </a:lnTo>
                  <a:lnTo>
                    <a:pt x="91735" y="69841"/>
                  </a:lnTo>
                  <a:lnTo>
                    <a:pt x="92074" y="74341"/>
                  </a:lnTo>
                  <a:lnTo>
                    <a:pt x="90978" y="77343"/>
                  </a:lnTo>
                  <a:lnTo>
                    <a:pt x="88924" y="79343"/>
                  </a:lnTo>
                  <a:lnTo>
                    <a:pt x="83114" y="82889"/>
                  </a:lnTo>
                  <a:lnTo>
                    <a:pt x="72405" y="91000"/>
                  </a:lnTo>
                  <a:lnTo>
                    <a:pt x="64748" y="93361"/>
                  </a:lnTo>
                  <a:lnTo>
                    <a:pt x="60854" y="92668"/>
                  </a:lnTo>
                  <a:lnTo>
                    <a:pt x="47730" y="86695"/>
                  </a:lnTo>
                  <a:lnTo>
                    <a:pt x="28995" y="83014"/>
                  </a:lnTo>
                  <a:lnTo>
                    <a:pt x="18996" y="77465"/>
                  </a:lnTo>
                  <a:lnTo>
                    <a:pt x="5929" y="60582"/>
                  </a:lnTo>
                  <a:lnTo>
                    <a:pt x="0" y="38823"/>
                  </a:lnTo>
                  <a:lnTo>
                    <a:pt x="2140" y="26956"/>
                  </a:lnTo>
                  <a:lnTo>
                    <a:pt x="10783" y="12838"/>
                  </a:lnTo>
                  <a:lnTo>
                    <a:pt x="17957" y="5706"/>
                  </a:lnTo>
                  <a:lnTo>
                    <a:pt x="25556" y="2536"/>
                  </a:lnTo>
                  <a:lnTo>
                    <a:pt x="43591" y="751"/>
                  </a:lnTo>
                  <a:lnTo>
                    <a:pt x="54588" y="3862"/>
                  </a:lnTo>
                  <a:lnTo>
                    <a:pt x="72426" y="16638"/>
                  </a:lnTo>
                  <a:lnTo>
                    <a:pt x="102113" y="48771"/>
                  </a:lnTo>
                  <a:lnTo>
                    <a:pt x="136784" y="106141"/>
                  </a:lnTo>
                  <a:lnTo>
                    <a:pt x="140378"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3" name="SMARTInkShape-1440"/>
            <p:cNvSpPr/>
            <p:nvPr/>
          </p:nvSpPr>
          <p:spPr>
            <a:xfrm>
              <a:off x="1645414" y="3362936"/>
              <a:ext cx="128426" cy="208940"/>
            </a:xfrm>
            <a:custGeom>
              <a:avLst/>
              <a:gdLst/>
              <a:ahLst/>
              <a:cxnLst/>
              <a:rect l="0" t="0" r="0" b="0"/>
              <a:pathLst>
                <a:path w="128426" h="208940">
                  <a:moveTo>
                    <a:pt x="104805" y="18439"/>
                  </a:moveTo>
                  <a:lnTo>
                    <a:pt x="98484" y="18439"/>
                  </a:lnTo>
                  <a:lnTo>
                    <a:pt x="91853" y="14911"/>
                  </a:lnTo>
                  <a:lnTo>
                    <a:pt x="84496" y="10257"/>
                  </a:lnTo>
                  <a:lnTo>
                    <a:pt x="72917" y="6313"/>
                  </a:lnTo>
                  <a:lnTo>
                    <a:pt x="65056" y="702"/>
                  </a:lnTo>
                  <a:lnTo>
                    <a:pt x="61108" y="0"/>
                  </a:lnTo>
                  <a:lnTo>
                    <a:pt x="57153" y="855"/>
                  </a:lnTo>
                  <a:lnTo>
                    <a:pt x="49230" y="4009"/>
                  </a:lnTo>
                  <a:lnTo>
                    <a:pt x="37333" y="7108"/>
                  </a:lnTo>
                  <a:lnTo>
                    <a:pt x="5586" y="34491"/>
                  </a:lnTo>
                  <a:lnTo>
                    <a:pt x="1176" y="42330"/>
                  </a:lnTo>
                  <a:lnTo>
                    <a:pt x="0" y="46273"/>
                  </a:lnTo>
                  <a:lnTo>
                    <a:pt x="539" y="48901"/>
                  </a:lnTo>
                  <a:lnTo>
                    <a:pt x="2222" y="50653"/>
                  </a:lnTo>
                  <a:lnTo>
                    <a:pt x="4666" y="51821"/>
                  </a:lnTo>
                  <a:lnTo>
                    <a:pt x="6295" y="53923"/>
                  </a:lnTo>
                  <a:lnTo>
                    <a:pt x="8106" y="59786"/>
                  </a:lnTo>
                  <a:lnTo>
                    <a:pt x="9912" y="61879"/>
                  </a:lnTo>
                  <a:lnTo>
                    <a:pt x="15446" y="64204"/>
                  </a:lnTo>
                  <a:lnTo>
                    <a:pt x="25999" y="65513"/>
                  </a:lnTo>
                  <a:lnTo>
                    <a:pt x="33620" y="62291"/>
                  </a:lnTo>
                  <a:lnTo>
                    <a:pt x="41417" y="57773"/>
                  </a:lnTo>
                  <a:lnTo>
                    <a:pt x="53244" y="53906"/>
                  </a:lnTo>
                  <a:lnTo>
                    <a:pt x="65127" y="46292"/>
                  </a:lnTo>
                  <a:lnTo>
                    <a:pt x="77027" y="42126"/>
                  </a:lnTo>
                  <a:lnTo>
                    <a:pt x="84962" y="36463"/>
                  </a:lnTo>
                  <a:lnTo>
                    <a:pt x="87608" y="35746"/>
                  </a:lnTo>
                  <a:lnTo>
                    <a:pt x="89371" y="36592"/>
                  </a:lnTo>
                  <a:lnTo>
                    <a:pt x="102013" y="54706"/>
                  </a:lnTo>
                  <a:lnTo>
                    <a:pt x="125327" y="114013"/>
                  </a:lnTo>
                  <a:lnTo>
                    <a:pt x="128425" y="162950"/>
                  </a:lnTo>
                  <a:lnTo>
                    <a:pt x="122240" y="182818"/>
                  </a:lnTo>
                  <a:lnTo>
                    <a:pt x="112028" y="199142"/>
                  </a:lnTo>
                  <a:lnTo>
                    <a:pt x="104488" y="204585"/>
                  </a:lnTo>
                  <a:lnTo>
                    <a:pt x="95403" y="207003"/>
                  </a:lnTo>
                  <a:lnTo>
                    <a:pt x="69086" y="208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4" name="SMARTInkShape-1441"/>
            <p:cNvSpPr/>
            <p:nvPr/>
          </p:nvSpPr>
          <p:spPr>
            <a:xfrm>
              <a:off x="1464469" y="3357563"/>
              <a:ext cx="47626" cy="11907"/>
            </a:xfrm>
            <a:custGeom>
              <a:avLst/>
              <a:gdLst/>
              <a:ahLst/>
              <a:cxnLst/>
              <a:rect l="0" t="0" r="0" b="0"/>
              <a:pathLst>
                <a:path w="47626" h="11907">
                  <a:moveTo>
                    <a:pt x="0" y="0"/>
                  </a:moveTo>
                  <a:lnTo>
                    <a:pt x="22892" y="0"/>
                  </a:lnTo>
                  <a:lnTo>
                    <a:pt x="47625"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5" name="SMARTInkShape-1442"/>
            <p:cNvSpPr/>
            <p:nvPr/>
          </p:nvSpPr>
          <p:spPr>
            <a:xfrm>
              <a:off x="1416844" y="3227353"/>
              <a:ext cx="142876" cy="261179"/>
            </a:xfrm>
            <a:custGeom>
              <a:avLst/>
              <a:gdLst/>
              <a:ahLst/>
              <a:cxnLst/>
              <a:rect l="0" t="0" r="0" b="0"/>
              <a:pathLst>
                <a:path w="142876" h="261179">
                  <a:moveTo>
                    <a:pt x="0" y="58772"/>
                  </a:moveTo>
                  <a:lnTo>
                    <a:pt x="0" y="115754"/>
                  </a:lnTo>
                  <a:lnTo>
                    <a:pt x="0" y="173925"/>
                  </a:lnTo>
                  <a:lnTo>
                    <a:pt x="0" y="192937"/>
                  </a:lnTo>
                  <a:lnTo>
                    <a:pt x="3527" y="201304"/>
                  </a:lnTo>
                  <a:lnTo>
                    <a:pt x="11416" y="212836"/>
                  </a:lnTo>
                  <a:lnTo>
                    <a:pt x="13132" y="202583"/>
                  </a:lnTo>
                  <a:lnTo>
                    <a:pt x="21311" y="176452"/>
                  </a:lnTo>
                  <a:lnTo>
                    <a:pt x="27120" y="126560"/>
                  </a:lnTo>
                  <a:lnTo>
                    <a:pt x="38491" y="71403"/>
                  </a:lnTo>
                  <a:lnTo>
                    <a:pt x="62086" y="12211"/>
                  </a:lnTo>
                  <a:lnTo>
                    <a:pt x="69590" y="1803"/>
                  </a:lnTo>
                  <a:lnTo>
                    <a:pt x="74144" y="380"/>
                  </a:lnTo>
                  <a:lnTo>
                    <a:pt x="77210" y="0"/>
                  </a:lnTo>
                  <a:lnTo>
                    <a:pt x="79255" y="1070"/>
                  </a:lnTo>
                  <a:lnTo>
                    <a:pt x="80618" y="3106"/>
                  </a:lnTo>
                  <a:lnTo>
                    <a:pt x="82132" y="10219"/>
                  </a:lnTo>
                  <a:lnTo>
                    <a:pt x="84308" y="29099"/>
                  </a:lnTo>
                  <a:lnTo>
                    <a:pt x="92696" y="62710"/>
                  </a:lnTo>
                  <a:lnTo>
                    <a:pt x="96237" y="118822"/>
                  </a:lnTo>
                  <a:lnTo>
                    <a:pt x="111777" y="177903"/>
                  </a:lnTo>
                  <a:lnTo>
                    <a:pt x="142875" y="2611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6" name="SMARTInkShape-1443"/>
            <p:cNvSpPr/>
            <p:nvPr/>
          </p:nvSpPr>
          <p:spPr>
            <a:xfrm>
              <a:off x="1107281" y="3357769"/>
              <a:ext cx="71439" cy="142670"/>
            </a:xfrm>
            <a:custGeom>
              <a:avLst/>
              <a:gdLst/>
              <a:ahLst/>
              <a:cxnLst/>
              <a:rect l="0" t="0" r="0" b="0"/>
              <a:pathLst>
                <a:path w="71439" h="142670">
                  <a:moveTo>
                    <a:pt x="0" y="71231"/>
                  </a:moveTo>
                  <a:lnTo>
                    <a:pt x="6321" y="64910"/>
                  </a:lnTo>
                  <a:lnTo>
                    <a:pt x="12952" y="61807"/>
                  </a:lnTo>
                  <a:lnTo>
                    <a:pt x="16572" y="60980"/>
                  </a:lnTo>
                  <a:lnTo>
                    <a:pt x="18986" y="59105"/>
                  </a:lnTo>
                  <a:lnTo>
                    <a:pt x="21667" y="53494"/>
                  </a:lnTo>
                  <a:lnTo>
                    <a:pt x="24712" y="39114"/>
                  </a:lnTo>
                  <a:lnTo>
                    <a:pt x="31870" y="27466"/>
                  </a:lnTo>
                  <a:lnTo>
                    <a:pt x="34959" y="11678"/>
                  </a:lnTo>
                  <a:lnTo>
                    <a:pt x="35569" y="2141"/>
                  </a:lnTo>
                  <a:lnTo>
                    <a:pt x="34296" y="1359"/>
                  </a:lnTo>
                  <a:lnTo>
                    <a:pt x="19134" y="0"/>
                  </a:lnTo>
                  <a:lnTo>
                    <a:pt x="15402" y="3899"/>
                  </a:lnTo>
                  <a:lnTo>
                    <a:pt x="5152" y="25705"/>
                  </a:lnTo>
                  <a:lnTo>
                    <a:pt x="1018" y="49793"/>
                  </a:lnTo>
                  <a:lnTo>
                    <a:pt x="201" y="79637"/>
                  </a:lnTo>
                  <a:lnTo>
                    <a:pt x="3617" y="91724"/>
                  </a:lnTo>
                  <a:lnTo>
                    <a:pt x="21643" y="122633"/>
                  </a:lnTo>
                  <a:lnTo>
                    <a:pt x="34314" y="132882"/>
                  </a:lnTo>
                  <a:lnTo>
                    <a:pt x="71438" y="1426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7" name="SMARTInkShape-1444"/>
            <p:cNvSpPr/>
            <p:nvPr/>
          </p:nvSpPr>
          <p:spPr>
            <a:xfrm>
              <a:off x="976995" y="3345656"/>
              <a:ext cx="58632" cy="119064"/>
            </a:xfrm>
            <a:custGeom>
              <a:avLst/>
              <a:gdLst/>
              <a:ahLst/>
              <a:cxnLst/>
              <a:rect l="0" t="0" r="0" b="0"/>
              <a:pathLst>
                <a:path w="58632" h="119064">
                  <a:moveTo>
                    <a:pt x="46943" y="0"/>
                  </a:moveTo>
                  <a:lnTo>
                    <a:pt x="40622" y="0"/>
                  </a:lnTo>
                  <a:lnTo>
                    <a:pt x="38760" y="1323"/>
                  </a:lnTo>
                  <a:lnTo>
                    <a:pt x="37519" y="3528"/>
                  </a:lnTo>
                  <a:lnTo>
                    <a:pt x="36691" y="6321"/>
                  </a:lnTo>
                  <a:lnTo>
                    <a:pt x="34817" y="8183"/>
                  </a:lnTo>
                  <a:lnTo>
                    <a:pt x="29206" y="10252"/>
                  </a:lnTo>
                  <a:lnTo>
                    <a:pt x="14825" y="12903"/>
                  </a:lnTo>
                  <a:lnTo>
                    <a:pt x="7092" y="18082"/>
                  </a:lnTo>
                  <a:lnTo>
                    <a:pt x="2773" y="24793"/>
                  </a:lnTo>
                  <a:lnTo>
                    <a:pt x="0" y="33561"/>
                  </a:lnTo>
                  <a:lnTo>
                    <a:pt x="37574" y="84153"/>
                  </a:lnTo>
                  <a:lnTo>
                    <a:pt x="46307" y="90318"/>
                  </a:lnTo>
                  <a:lnTo>
                    <a:pt x="50487" y="91962"/>
                  </a:lnTo>
                  <a:lnTo>
                    <a:pt x="53274" y="94381"/>
                  </a:lnTo>
                  <a:lnTo>
                    <a:pt x="56371" y="100597"/>
                  </a:lnTo>
                  <a:lnTo>
                    <a:pt x="58631" y="116832"/>
                  </a:lnTo>
                  <a:lnTo>
                    <a:pt x="57381" y="117575"/>
                  </a:lnTo>
                  <a:lnTo>
                    <a:pt x="46943" y="119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8" name="SMARTInkShape-1445"/>
            <p:cNvSpPr/>
            <p:nvPr/>
          </p:nvSpPr>
          <p:spPr>
            <a:xfrm>
              <a:off x="904875" y="3286125"/>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9" name="SMARTInkShape-1446"/>
            <p:cNvSpPr/>
            <p:nvPr/>
          </p:nvSpPr>
          <p:spPr>
            <a:xfrm>
              <a:off x="869156" y="3345656"/>
              <a:ext cx="11908" cy="83345"/>
            </a:xfrm>
            <a:custGeom>
              <a:avLst/>
              <a:gdLst/>
              <a:ahLst/>
              <a:cxnLst/>
              <a:rect l="0" t="0" r="0" b="0"/>
              <a:pathLst>
                <a:path w="11908" h="83345">
                  <a:moveTo>
                    <a:pt x="0" y="0"/>
                  </a:moveTo>
                  <a:lnTo>
                    <a:pt x="0" y="58869"/>
                  </a:lnTo>
                  <a:lnTo>
                    <a:pt x="0" y="63058"/>
                  </a:lnTo>
                  <a:lnTo>
                    <a:pt x="11907" y="83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0" name="SMARTInkShape-1447"/>
            <p:cNvSpPr/>
            <p:nvPr/>
          </p:nvSpPr>
          <p:spPr>
            <a:xfrm>
              <a:off x="583406" y="3239003"/>
              <a:ext cx="190501" cy="249529"/>
            </a:xfrm>
            <a:custGeom>
              <a:avLst/>
              <a:gdLst/>
              <a:ahLst/>
              <a:cxnLst/>
              <a:rect l="0" t="0" r="0" b="0"/>
              <a:pathLst>
                <a:path w="190501" h="249529">
                  <a:moveTo>
                    <a:pt x="0" y="23310"/>
                  </a:moveTo>
                  <a:lnTo>
                    <a:pt x="0" y="11894"/>
                  </a:lnTo>
                  <a:lnTo>
                    <a:pt x="6321" y="5228"/>
                  </a:lnTo>
                  <a:lnTo>
                    <a:pt x="12952" y="2044"/>
                  </a:lnTo>
                  <a:lnTo>
                    <a:pt x="34309" y="0"/>
                  </a:lnTo>
                  <a:lnTo>
                    <a:pt x="79048" y="9102"/>
                  </a:lnTo>
                  <a:lnTo>
                    <a:pt x="127771" y="35313"/>
                  </a:lnTo>
                  <a:lnTo>
                    <a:pt x="148312" y="52752"/>
                  </a:lnTo>
                  <a:lnTo>
                    <a:pt x="151906" y="59766"/>
                  </a:lnTo>
                  <a:lnTo>
                    <a:pt x="154214" y="75049"/>
                  </a:lnTo>
                  <a:lnTo>
                    <a:pt x="151757" y="77646"/>
                  </a:lnTo>
                  <a:lnTo>
                    <a:pt x="132331" y="85343"/>
                  </a:lnTo>
                  <a:lnTo>
                    <a:pt x="109982" y="101691"/>
                  </a:lnTo>
                  <a:lnTo>
                    <a:pt x="92413" y="106506"/>
                  </a:lnTo>
                  <a:lnTo>
                    <a:pt x="89390" y="109201"/>
                  </a:lnTo>
                  <a:lnTo>
                    <a:pt x="87374" y="112320"/>
                  </a:lnTo>
                  <a:lnTo>
                    <a:pt x="84708" y="114400"/>
                  </a:lnTo>
                  <a:lnTo>
                    <a:pt x="78218" y="116711"/>
                  </a:lnTo>
                  <a:lnTo>
                    <a:pt x="60198" y="118511"/>
                  </a:lnTo>
                  <a:lnTo>
                    <a:pt x="66050" y="118545"/>
                  </a:lnTo>
                  <a:lnTo>
                    <a:pt x="72571" y="122081"/>
                  </a:lnTo>
                  <a:lnTo>
                    <a:pt x="91431" y="137544"/>
                  </a:lnTo>
                  <a:lnTo>
                    <a:pt x="107186" y="144946"/>
                  </a:lnTo>
                  <a:lnTo>
                    <a:pt x="164205" y="199441"/>
                  </a:lnTo>
                  <a:lnTo>
                    <a:pt x="172199" y="208746"/>
                  </a:lnTo>
                  <a:lnTo>
                    <a:pt x="190500" y="2495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1" name="SMARTInkShape-1448"/>
            <p:cNvSpPr/>
            <p:nvPr/>
          </p:nvSpPr>
          <p:spPr>
            <a:xfrm>
              <a:off x="585056" y="3250406"/>
              <a:ext cx="10258" cy="226220"/>
            </a:xfrm>
            <a:custGeom>
              <a:avLst/>
              <a:gdLst/>
              <a:ahLst/>
              <a:cxnLst/>
              <a:rect l="0" t="0" r="0" b="0"/>
              <a:pathLst>
                <a:path w="10258" h="226220">
                  <a:moveTo>
                    <a:pt x="10257" y="0"/>
                  </a:moveTo>
                  <a:lnTo>
                    <a:pt x="8934" y="33757"/>
                  </a:lnTo>
                  <a:lnTo>
                    <a:pt x="5" y="84654"/>
                  </a:lnTo>
                  <a:lnTo>
                    <a:pt x="0" y="129905"/>
                  </a:lnTo>
                  <a:lnTo>
                    <a:pt x="9540" y="186678"/>
                  </a:lnTo>
                  <a:lnTo>
                    <a:pt x="10257" y="2262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2" name="SMARTInkShape-1449"/>
            <p:cNvSpPr/>
            <p:nvPr/>
          </p:nvSpPr>
          <p:spPr>
            <a:xfrm>
              <a:off x="428625" y="3369469"/>
              <a:ext cx="11907" cy="11907"/>
            </a:xfrm>
            <a:custGeom>
              <a:avLst/>
              <a:gdLst/>
              <a:ahLst/>
              <a:cxnLst/>
              <a:rect l="0" t="0" r="0" b="0"/>
              <a:pathLst>
                <a:path w="11907" h="11907">
                  <a:moveTo>
                    <a:pt x="11906" y="0"/>
                  </a:move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57" name="SMARTInkShape-Group176"/>
          <p:cNvGrpSpPr/>
          <p:nvPr/>
        </p:nvGrpSpPr>
        <p:grpSpPr>
          <a:xfrm>
            <a:off x="476250" y="2702719"/>
            <a:ext cx="2166939" cy="427721"/>
            <a:chOff x="476250" y="2702719"/>
            <a:chExt cx="2166939" cy="427721"/>
          </a:xfrm>
        </p:grpSpPr>
        <p:sp>
          <p:nvSpPr>
            <p:cNvPr id="1344" name="SMARTInkShape-1450"/>
            <p:cNvSpPr/>
            <p:nvPr/>
          </p:nvSpPr>
          <p:spPr>
            <a:xfrm>
              <a:off x="2518864" y="2857500"/>
              <a:ext cx="124325" cy="142716"/>
            </a:xfrm>
            <a:custGeom>
              <a:avLst/>
              <a:gdLst/>
              <a:ahLst/>
              <a:cxnLst/>
              <a:rect l="0" t="0" r="0" b="0"/>
              <a:pathLst>
                <a:path w="124325" h="142716">
                  <a:moveTo>
                    <a:pt x="124324" y="0"/>
                  </a:moveTo>
                  <a:lnTo>
                    <a:pt x="107752" y="0"/>
                  </a:lnTo>
                  <a:lnTo>
                    <a:pt x="48987" y="12902"/>
                  </a:lnTo>
                  <a:lnTo>
                    <a:pt x="17404" y="26586"/>
                  </a:lnTo>
                  <a:lnTo>
                    <a:pt x="1339" y="40235"/>
                  </a:lnTo>
                  <a:lnTo>
                    <a:pt x="0" y="44021"/>
                  </a:lnTo>
                  <a:lnTo>
                    <a:pt x="431" y="47869"/>
                  </a:lnTo>
                  <a:lnTo>
                    <a:pt x="4437" y="55671"/>
                  </a:lnTo>
                  <a:lnTo>
                    <a:pt x="33165" y="87317"/>
                  </a:lnTo>
                  <a:lnTo>
                    <a:pt x="71634" y="113771"/>
                  </a:lnTo>
                  <a:lnTo>
                    <a:pt x="88388" y="121545"/>
                  </a:lnTo>
                  <a:lnTo>
                    <a:pt x="98116" y="129107"/>
                  </a:lnTo>
                  <a:lnTo>
                    <a:pt x="97592" y="131051"/>
                  </a:lnTo>
                  <a:lnTo>
                    <a:pt x="93481" y="136738"/>
                  </a:lnTo>
                  <a:lnTo>
                    <a:pt x="87244" y="140148"/>
                  </a:lnTo>
                  <a:lnTo>
                    <a:pt x="67259" y="142516"/>
                  </a:lnTo>
                  <a:lnTo>
                    <a:pt x="54424" y="142715"/>
                  </a:lnTo>
                  <a:lnTo>
                    <a:pt x="43427" y="139276"/>
                  </a:lnTo>
                  <a:lnTo>
                    <a:pt x="34130" y="134661"/>
                  </a:lnTo>
                  <a:lnTo>
                    <a:pt x="17167" y="130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5" name="SMARTInkShape-1451"/>
            <p:cNvSpPr/>
            <p:nvPr/>
          </p:nvSpPr>
          <p:spPr>
            <a:xfrm>
              <a:off x="2347392" y="2871263"/>
              <a:ext cx="68926" cy="129113"/>
            </a:xfrm>
            <a:custGeom>
              <a:avLst/>
              <a:gdLst/>
              <a:ahLst/>
              <a:cxnLst/>
              <a:rect l="0" t="0" r="0" b="0"/>
              <a:pathLst>
                <a:path w="68926" h="129113">
                  <a:moveTo>
                    <a:pt x="21952" y="57675"/>
                  </a:moveTo>
                  <a:lnTo>
                    <a:pt x="28272" y="51354"/>
                  </a:lnTo>
                  <a:lnTo>
                    <a:pt x="34903" y="48251"/>
                  </a:lnTo>
                  <a:lnTo>
                    <a:pt x="43619" y="46259"/>
                  </a:lnTo>
                  <a:lnTo>
                    <a:pt x="62148" y="29240"/>
                  </a:lnTo>
                  <a:lnTo>
                    <a:pt x="66275" y="21665"/>
                  </a:lnTo>
                  <a:lnTo>
                    <a:pt x="68925" y="12344"/>
                  </a:lnTo>
                  <a:lnTo>
                    <a:pt x="63063" y="4409"/>
                  </a:lnTo>
                  <a:lnTo>
                    <a:pt x="56540" y="928"/>
                  </a:lnTo>
                  <a:lnTo>
                    <a:pt x="52948" y="0"/>
                  </a:lnTo>
                  <a:lnTo>
                    <a:pt x="49230" y="704"/>
                  </a:lnTo>
                  <a:lnTo>
                    <a:pt x="37678" y="8015"/>
                  </a:lnTo>
                  <a:lnTo>
                    <a:pt x="17963" y="26179"/>
                  </a:lnTo>
                  <a:lnTo>
                    <a:pt x="13564" y="37503"/>
                  </a:lnTo>
                  <a:lnTo>
                    <a:pt x="10287" y="50032"/>
                  </a:lnTo>
                  <a:lnTo>
                    <a:pt x="931" y="68855"/>
                  </a:lnTo>
                  <a:lnTo>
                    <a:pt x="0" y="73066"/>
                  </a:lnTo>
                  <a:lnTo>
                    <a:pt x="703" y="77196"/>
                  </a:lnTo>
                  <a:lnTo>
                    <a:pt x="7808" y="93330"/>
                  </a:lnTo>
                  <a:lnTo>
                    <a:pt x="8554" y="97319"/>
                  </a:lnTo>
                  <a:lnTo>
                    <a:pt x="15924" y="109256"/>
                  </a:lnTo>
                  <a:lnTo>
                    <a:pt x="26486" y="121171"/>
                  </a:lnTo>
                  <a:lnTo>
                    <a:pt x="34110" y="125583"/>
                  </a:lnTo>
                  <a:lnTo>
                    <a:pt x="57671" y="1291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6" name="SMARTInkShape-1452"/>
            <p:cNvSpPr/>
            <p:nvPr/>
          </p:nvSpPr>
          <p:spPr>
            <a:xfrm>
              <a:off x="2250281" y="2774156"/>
              <a:ext cx="11908" cy="250033"/>
            </a:xfrm>
            <a:custGeom>
              <a:avLst/>
              <a:gdLst/>
              <a:ahLst/>
              <a:cxnLst/>
              <a:rect l="0" t="0" r="0" b="0"/>
              <a:pathLst>
                <a:path w="11908" h="250033">
                  <a:moveTo>
                    <a:pt x="0" y="0"/>
                  </a:moveTo>
                  <a:lnTo>
                    <a:pt x="0" y="59449"/>
                  </a:lnTo>
                  <a:lnTo>
                    <a:pt x="0" y="118010"/>
                  </a:lnTo>
                  <a:lnTo>
                    <a:pt x="0" y="174564"/>
                  </a:lnTo>
                  <a:lnTo>
                    <a:pt x="1323" y="198181"/>
                  </a:lnTo>
                  <a:lnTo>
                    <a:pt x="11416" y="235221"/>
                  </a:lnTo>
                  <a:lnTo>
                    <a:pt x="11907"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7" name="SMARTInkShape-1453"/>
            <p:cNvSpPr/>
            <p:nvPr/>
          </p:nvSpPr>
          <p:spPr>
            <a:xfrm>
              <a:off x="2017203" y="2857500"/>
              <a:ext cx="137592" cy="272940"/>
            </a:xfrm>
            <a:custGeom>
              <a:avLst/>
              <a:gdLst/>
              <a:ahLst/>
              <a:cxnLst/>
              <a:rect l="0" t="0" r="0" b="0"/>
              <a:pathLst>
                <a:path w="137592" h="272940">
                  <a:moveTo>
                    <a:pt x="6860" y="0"/>
                  </a:moveTo>
                  <a:lnTo>
                    <a:pt x="6860" y="10251"/>
                  </a:lnTo>
                  <a:lnTo>
                    <a:pt x="539" y="17737"/>
                  </a:lnTo>
                  <a:lnTo>
                    <a:pt x="0" y="21085"/>
                  </a:lnTo>
                  <a:lnTo>
                    <a:pt x="964" y="24640"/>
                  </a:lnTo>
                  <a:lnTo>
                    <a:pt x="2929" y="28333"/>
                  </a:lnTo>
                  <a:lnTo>
                    <a:pt x="14974" y="87240"/>
                  </a:lnTo>
                  <a:lnTo>
                    <a:pt x="18965" y="101990"/>
                  </a:lnTo>
                  <a:lnTo>
                    <a:pt x="35190" y="122874"/>
                  </a:lnTo>
                  <a:lnTo>
                    <a:pt x="42822" y="127371"/>
                  </a:lnTo>
                  <a:lnTo>
                    <a:pt x="46710" y="128570"/>
                  </a:lnTo>
                  <a:lnTo>
                    <a:pt x="50624" y="128047"/>
                  </a:lnTo>
                  <a:lnTo>
                    <a:pt x="58502" y="123937"/>
                  </a:lnTo>
                  <a:lnTo>
                    <a:pt x="70374" y="114186"/>
                  </a:lnTo>
                  <a:lnTo>
                    <a:pt x="74776" y="106753"/>
                  </a:lnTo>
                  <a:lnTo>
                    <a:pt x="78055" y="99040"/>
                  </a:lnTo>
                  <a:lnTo>
                    <a:pt x="83922" y="91202"/>
                  </a:lnTo>
                  <a:lnTo>
                    <a:pt x="87412" y="79781"/>
                  </a:lnTo>
                  <a:lnTo>
                    <a:pt x="90285" y="67208"/>
                  </a:lnTo>
                  <a:lnTo>
                    <a:pt x="99382" y="48358"/>
                  </a:lnTo>
                  <a:lnTo>
                    <a:pt x="100291" y="44145"/>
                  </a:lnTo>
                  <a:lnTo>
                    <a:pt x="113478" y="14271"/>
                  </a:lnTo>
                  <a:lnTo>
                    <a:pt x="113657" y="14805"/>
                  </a:lnTo>
                  <a:lnTo>
                    <a:pt x="115307" y="33676"/>
                  </a:lnTo>
                  <a:lnTo>
                    <a:pt x="123433" y="60696"/>
                  </a:lnTo>
                  <a:lnTo>
                    <a:pt x="128712" y="83689"/>
                  </a:lnTo>
                  <a:lnTo>
                    <a:pt x="135127" y="107258"/>
                  </a:lnTo>
                  <a:lnTo>
                    <a:pt x="137591" y="164214"/>
                  </a:lnTo>
                  <a:lnTo>
                    <a:pt x="136474" y="206049"/>
                  </a:lnTo>
                  <a:lnTo>
                    <a:pt x="121252" y="246019"/>
                  </a:lnTo>
                  <a:lnTo>
                    <a:pt x="109839" y="263542"/>
                  </a:lnTo>
                  <a:lnTo>
                    <a:pt x="102017" y="269265"/>
                  </a:lnTo>
                  <a:lnTo>
                    <a:pt x="92808" y="271809"/>
                  </a:lnTo>
                  <a:lnTo>
                    <a:pt x="79896" y="272939"/>
                  </a:lnTo>
                  <a:lnTo>
                    <a:pt x="42578" y="261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8" name="SMARTInkShape-1454"/>
            <p:cNvSpPr/>
            <p:nvPr/>
          </p:nvSpPr>
          <p:spPr>
            <a:xfrm>
              <a:off x="1738313" y="2752265"/>
              <a:ext cx="202407" cy="260017"/>
            </a:xfrm>
            <a:custGeom>
              <a:avLst/>
              <a:gdLst/>
              <a:ahLst/>
              <a:cxnLst/>
              <a:rect l="0" t="0" r="0" b="0"/>
              <a:pathLst>
                <a:path w="202407" h="260017">
                  <a:moveTo>
                    <a:pt x="23812" y="260016"/>
                  </a:moveTo>
                  <a:lnTo>
                    <a:pt x="23812" y="225708"/>
                  </a:lnTo>
                  <a:lnTo>
                    <a:pt x="20284" y="214782"/>
                  </a:lnTo>
                  <a:lnTo>
                    <a:pt x="15630" y="204193"/>
                  </a:lnTo>
                  <a:lnTo>
                    <a:pt x="5730" y="144758"/>
                  </a:lnTo>
                  <a:lnTo>
                    <a:pt x="335" y="89351"/>
                  </a:lnTo>
                  <a:lnTo>
                    <a:pt x="5" y="32360"/>
                  </a:lnTo>
                  <a:lnTo>
                    <a:pt x="0" y="22073"/>
                  </a:lnTo>
                  <a:lnTo>
                    <a:pt x="18985" y="62518"/>
                  </a:lnTo>
                  <a:lnTo>
                    <a:pt x="23705" y="84347"/>
                  </a:lnTo>
                  <a:lnTo>
                    <a:pt x="47850" y="126272"/>
                  </a:lnTo>
                  <a:lnTo>
                    <a:pt x="66175" y="148526"/>
                  </a:lnTo>
                  <a:lnTo>
                    <a:pt x="69098" y="156666"/>
                  </a:lnTo>
                  <a:lnTo>
                    <a:pt x="71201" y="159366"/>
                  </a:lnTo>
                  <a:lnTo>
                    <a:pt x="81483" y="164055"/>
                  </a:lnTo>
                  <a:lnTo>
                    <a:pt x="82103" y="162969"/>
                  </a:lnTo>
                  <a:lnTo>
                    <a:pt x="82792" y="158235"/>
                  </a:lnTo>
                  <a:lnTo>
                    <a:pt x="86626" y="151721"/>
                  </a:lnTo>
                  <a:lnTo>
                    <a:pt x="91417" y="144416"/>
                  </a:lnTo>
                  <a:lnTo>
                    <a:pt x="94114" y="131543"/>
                  </a:lnTo>
                  <a:lnTo>
                    <a:pt x="96473" y="97065"/>
                  </a:lnTo>
                  <a:lnTo>
                    <a:pt x="112982" y="37603"/>
                  </a:lnTo>
                  <a:lnTo>
                    <a:pt x="119184" y="16812"/>
                  </a:lnTo>
                  <a:lnTo>
                    <a:pt x="121789" y="14536"/>
                  </a:lnTo>
                  <a:lnTo>
                    <a:pt x="124849" y="13019"/>
                  </a:lnTo>
                  <a:lnTo>
                    <a:pt x="126889" y="10685"/>
                  </a:lnTo>
                  <a:lnTo>
                    <a:pt x="130431" y="0"/>
                  </a:lnTo>
                  <a:lnTo>
                    <a:pt x="130730" y="2460"/>
                  </a:lnTo>
                  <a:lnTo>
                    <a:pt x="130809" y="4969"/>
                  </a:lnTo>
                  <a:lnTo>
                    <a:pt x="134425" y="11283"/>
                  </a:lnTo>
                  <a:lnTo>
                    <a:pt x="140442" y="21145"/>
                  </a:lnTo>
                  <a:lnTo>
                    <a:pt x="151557" y="56287"/>
                  </a:lnTo>
                  <a:lnTo>
                    <a:pt x="157353" y="81030"/>
                  </a:lnTo>
                  <a:lnTo>
                    <a:pt x="163921" y="105119"/>
                  </a:lnTo>
                  <a:lnTo>
                    <a:pt x="169395" y="129013"/>
                  </a:lnTo>
                  <a:lnTo>
                    <a:pt x="187209" y="176670"/>
                  </a:lnTo>
                  <a:lnTo>
                    <a:pt x="190360" y="191223"/>
                  </a:lnTo>
                  <a:lnTo>
                    <a:pt x="202406" y="224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49" name="SMARTInkShape-1455"/>
            <p:cNvSpPr/>
            <p:nvPr/>
          </p:nvSpPr>
          <p:spPr>
            <a:xfrm>
              <a:off x="1315304" y="2777205"/>
              <a:ext cx="161072" cy="232679"/>
            </a:xfrm>
            <a:custGeom>
              <a:avLst/>
              <a:gdLst/>
              <a:ahLst/>
              <a:cxnLst/>
              <a:rect l="0" t="0" r="0" b="0"/>
              <a:pathLst>
                <a:path w="161072" h="232679">
                  <a:moveTo>
                    <a:pt x="125352" y="92201"/>
                  </a:moveTo>
                  <a:lnTo>
                    <a:pt x="97365" y="92201"/>
                  </a:lnTo>
                  <a:lnTo>
                    <a:pt x="89542" y="95729"/>
                  </a:lnTo>
                  <a:lnTo>
                    <a:pt x="32208" y="131950"/>
                  </a:lnTo>
                  <a:lnTo>
                    <a:pt x="20896" y="143381"/>
                  </a:lnTo>
                  <a:lnTo>
                    <a:pt x="12781" y="155958"/>
                  </a:lnTo>
                  <a:lnTo>
                    <a:pt x="824" y="185346"/>
                  </a:lnTo>
                  <a:lnTo>
                    <a:pt x="0" y="191339"/>
                  </a:lnTo>
                  <a:lnTo>
                    <a:pt x="2612" y="201526"/>
                  </a:lnTo>
                  <a:lnTo>
                    <a:pt x="15069" y="218845"/>
                  </a:lnTo>
                  <a:lnTo>
                    <a:pt x="22539" y="226981"/>
                  </a:lnTo>
                  <a:lnTo>
                    <a:pt x="30269" y="231478"/>
                  </a:lnTo>
                  <a:lnTo>
                    <a:pt x="34182" y="232678"/>
                  </a:lnTo>
                  <a:lnTo>
                    <a:pt x="38114" y="232154"/>
                  </a:lnTo>
                  <a:lnTo>
                    <a:pt x="70041" y="214627"/>
                  </a:lnTo>
                  <a:lnTo>
                    <a:pt x="80044" y="207026"/>
                  </a:lnTo>
                  <a:lnTo>
                    <a:pt x="93113" y="188988"/>
                  </a:lnTo>
                  <a:lnTo>
                    <a:pt x="109229" y="135715"/>
                  </a:lnTo>
                  <a:lnTo>
                    <a:pt x="122623" y="80286"/>
                  </a:lnTo>
                  <a:lnTo>
                    <a:pt x="125193" y="24732"/>
                  </a:lnTo>
                  <a:lnTo>
                    <a:pt x="125305" y="7241"/>
                  </a:lnTo>
                  <a:lnTo>
                    <a:pt x="123998" y="3811"/>
                  </a:lnTo>
                  <a:lnTo>
                    <a:pt x="121803" y="1524"/>
                  </a:lnTo>
                  <a:lnTo>
                    <a:pt x="119018" y="0"/>
                  </a:lnTo>
                  <a:lnTo>
                    <a:pt x="117161" y="306"/>
                  </a:lnTo>
                  <a:lnTo>
                    <a:pt x="115922" y="1834"/>
                  </a:lnTo>
                  <a:lnTo>
                    <a:pt x="113935" y="7470"/>
                  </a:lnTo>
                  <a:lnTo>
                    <a:pt x="113591" y="21088"/>
                  </a:lnTo>
                  <a:lnTo>
                    <a:pt x="128150" y="80463"/>
                  </a:lnTo>
                  <a:lnTo>
                    <a:pt x="133210" y="97568"/>
                  </a:lnTo>
                  <a:lnTo>
                    <a:pt x="137382" y="126864"/>
                  </a:lnTo>
                  <a:lnTo>
                    <a:pt x="161071" y="1874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0" name="SMARTInkShape-1456"/>
            <p:cNvSpPr/>
            <p:nvPr/>
          </p:nvSpPr>
          <p:spPr>
            <a:xfrm>
              <a:off x="1262063" y="2821781"/>
              <a:ext cx="11907" cy="11908"/>
            </a:xfrm>
            <a:custGeom>
              <a:avLst/>
              <a:gdLst/>
              <a:ahLst/>
              <a:cxnLst/>
              <a:rect l="0" t="0" r="0" b="0"/>
              <a:pathLst>
                <a:path w="11907" h="11908">
                  <a:moveTo>
                    <a:pt x="11906" y="11907"/>
                  </a:moveTo>
                  <a:lnTo>
                    <a:pt x="11906" y="49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1" name="SMARTInkShape-1457"/>
            <p:cNvSpPr/>
            <p:nvPr/>
          </p:nvSpPr>
          <p:spPr>
            <a:xfrm>
              <a:off x="1238250" y="2857500"/>
              <a:ext cx="1" cy="119064"/>
            </a:xfrm>
            <a:custGeom>
              <a:avLst/>
              <a:gdLst/>
              <a:ahLst/>
              <a:cxnLst/>
              <a:rect l="0" t="0" r="0" b="0"/>
              <a:pathLst>
                <a:path w="1" h="119064">
                  <a:moveTo>
                    <a:pt x="0" y="0"/>
                  </a:moveTo>
                  <a:lnTo>
                    <a:pt x="0" y="56320"/>
                  </a:lnTo>
                  <a:lnTo>
                    <a:pt x="0" y="119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2" name="SMARTInkShape-1458"/>
            <p:cNvSpPr/>
            <p:nvPr/>
          </p:nvSpPr>
          <p:spPr>
            <a:xfrm>
              <a:off x="1035844" y="2833688"/>
              <a:ext cx="107157" cy="166613"/>
            </a:xfrm>
            <a:custGeom>
              <a:avLst/>
              <a:gdLst/>
              <a:ahLst/>
              <a:cxnLst/>
              <a:rect l="0" t="0" r="0" b="0"/>
              <a:pathLst>
                <a:path w="107157" h="166613">
                  <a:moveTo>
                    <a:pt x="0" y="11906"/>
                  </a:moveTo>
                  <a:lnTo>
                    <a:pt x="8182" y="30917"/>
                  </a:lnTo>
                  <a:lnTo>
                    <a:pt x="12126" y="51199"/>
                  </a:lnTo>
                  <a:lnTo>
                    <a:pt x="30795" y="88497"/>
                  </a:lnTo>
                  <a:lnTo>
                    <a:pt x="35582" y="110153"/>
                  </a:lnTo>
                  <a:lnTo>
                    <a:pt x="56228" y="152009"/>
                  </a:lnTo>
                  <a:lnTo>
                    <a:pt x="57329" y="156902"/>
                  </a:lnTo>
                  <a:lnTo>
                    <a:pt x="59386" y="160164"/>
                  </a:lnTo>
                  <a:lnTo>
                    <a:pt x="62080" y="162338"/>
                  </a:lnTo>
                  <a:lnTo>
                    <a:pt x="70890" y="166432"/>
                  </a:lnTo>
                  <a:lnTo>
                    <a:pt x="77596" y="166612"/>
                  </a:lnTo>
                  <a:lnTo>
                    <a:pt x="79512" y="165314"/>
                  </a:lnTo>
                  <a:lnTo>
                    <a:pt x="80789" y="163126"/>
                  </a:lnTo>
                  <a:lnTo>
                    <a:pt x="82208" y="155844"/>
                  </a:lnTo>
                  <a:lnTo>
                    <a:pt x="86805" y="97330"/>
                  </a:lnTo>
                  <a:lnTo>
                    <a:pt x="93582" y="63910"/>
                  </a:lnTo>
                  <a:lnTo>
                    <a:pt x="96243" y="40013"/>
                  </a:lnTo>
                  <a:lnTo>
                    <a:pt x="10715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3" name="SMARTInkShape-1459"/>
            <p:cNvSpPr/>
            <p:nvPr/>
          </p:nvSpPr>
          <p:spPr>
            <a:xfrm>
              <a:off x="811977" y="2833688"/>
              <a:ext cx="152430" cy="142876"/>
            </a:xfrm>
            <a:custGeom>
              <a:avLst/>
              <a:gdLst/>
              <a:ahLst/>
              <a:cxnLst/>
              <a:rect l="0" t="0" r="0" b="0"/>
              <a:pathLst>
                <a:path w="152430" h="142876">
                  <a:moveTo>
                    <a:pt x="9554" y="0"/>
                  </a:moveTo>
                  <a:lnTo>
                    <a:pt x="26126" y="0"/>
                  </a:lnTo>
                  <a:lnTo>
                    <a:pt x="33676" y="3528"/>
                  </a:lnTo>
                  <a:lnTo>
                    <a:pt x="41442" y="8182"/>
                  </a:lnTo>
                  <a:lnTo>
                    <a:pt x="53251" y="12126"/>
                  </a:lnTo>
                  <a:lnTo>
                    <a:pt x="79380" y="34653"/>
                  </a:lnTo>
                  <a:lnTo>
                    <a:pt x="86890" y="45387"/>
                  </a:lnTo>
                  <a:lnTo>
                    <a:pt x="91118" y="58868"/>
                  </a:lnTo>
                  <a:lnTo>
                    <a:pt x="92794" y="87273"/>
                  </a:lnTo>
                  <a:lnTo>
                    <a:pt x="89324" y="95232"/>
                  </a:lnTo>
                  <a:lnTo>
                    <a:pt x="76317" y="111121"/>
                  </a:lnTo>
                  <a:lnTo>
                    <a:pt x="68772" y="115533"/>
                  </a:lnTo>
                  <a:lnTo>
                    <a:pt x="53148" y="118365"/>
                  </a:lnTo>
                  <a:lnTo>
                    <a:pt x="41286" y="118856"/>
                  </a:lnTo>
                  <a:lnTo>
                    <a:pt x="33359" y="115442"/>
                  </a:lnTo>
                  <a:lnTo>
                    <a:pt x="25426" y="110839"/>
                  </a:lnTo>
                  <a:lnTo>
                    <a:pt x="17490" y="108792"/>
                  </a:lnTo>
                  <a:lnTo>
                    <a:pt x="9553" y="97300"/>
                  </a:lnTo>
                  <a:lnTo>
                    <a:pt x="2939" y="78963"/>
                  </a:lnTo>
                  <a:lnTo>
                    <a:pt x="0" y="57584"/>
                  </a:lnTo>
                  <a:lnTo>
                    <a:pt x="2221" y="41909"/>
                  </a:lnTo>
                  <a:lnTo>
                    <a:pt x="10909" y="25646"/>
                  </a:lnTo>
                  <a:lnTo>
                    <a:pt x="18094" y="18013"/>
                  </a:lnTo>
                  <a:lnTo>
                    <a:pt x="37415" y="6389"/>
                  </a:lnTo>
                  <a:lnTo>
                    <a:pt x="42680" y="5582"/>
                  </a:lnTo>
                  <a:lnTo>
                    <a:pt x="55586" y="8214"/>
                  </a:lnTo>
                  <a:lnTo>
                    <a:pt x="71406" y="17133"/>
                  </a:lnTo>
                  <a:lnTo>
                    <a:pt x="96722" y="39797"/>
                  </a:lnTo>
                  <a:lnTo>
                    <a:pt x="136552" y="93602"/>
                  </a:lnTo>
                  <a:lnTo>
                    <a:pt x="150861" y="128488"/>
                  </a:lnTo>
                  <a:lnTo>
                    <a:pt x="152429"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4" name="SMARTInkShape-1460"/>
            <p:cNvSpPr/>
            <p:nvPr/>
          </p:nvSpPr>
          <p:spPr>
            <a:xfrm>
              <a:off x="608874" y="2702719"/>
              <a:ext cx="175015" cy="285751"/>
            </a:xfrm>
            <a:custGeom>
              <a:avLst/>
              <a:gdLst/>
              <a:ahLst/>
              <a:cxnLst/>
              <a:rect l="0" t="0" r="0" b="0"/>
              <a:pathLst>
                <a:path w="175015" h="285751">
                  <a:moveTo>
                    <a:pt x="10251" y="0"/>
                  </a:moveTo>
                  <a:lnTo>
                    <a:pt x="0" y="0"/>
                  </a:lnTo>
                  <a:lnTo>
                    <a:pt x="5156" y="0"/>
                  </a:lnTo>
                  <a:lnTo>
                    <a:pt x="11514" y="3528"/>
                  </a:lnTo>
                  <a:lnTo>
                    <a:pt x="18750" y="8182"/>
                  </a:lnTo>
                  <a:lnTo>
                    <a:pt x="44427" y="17736"/>
                  </a:lnTo>
                  <a:lnTo>
                    <a:pt x="55426" y="28167"/>
                  </a:lnTo>
                  <a:lnTo>
                    <a:pt x="66048" y="40300"/>
                  </a:lnTo>
                  <a:lnTo>
                    <a:pt x="125509" y="81596"/>
                  </a:lnTo>
                  <a:lnTo>
                    <a:pt x="161526" y="119355"/>
                  </a:lnTo>
                  <a:lnTo>
                    <a:pt x="166664" y="127195"/>
                  </a:lnTo>
                  <a:lnTo>
                    <a:pt x="173894" y="163511"/>
                  </a:lnTo>
                  <a:lnTo>
                    <a:pt x="175014" y="204180"/>
                  </a:lnTo>
                  <a:lnTo>
                    <a:pt x="170351" y="221274"/>
                  </a:lnTo>
                  <a:lnTo>
                    <a:pt x="160340" y="234163"/>
                  </a:lnTo>
                  <a:lnTo>
                    <a:pt x="69782"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5" name="SMARTInkShape-1461"/>
            <p:cNvSpPr/>
            <p:nvPr/>
          </p:nvSpPr>
          <p:spPr>
            <a:xfrm>
              <a:off x="619125" y="2738438"/>
              <a:ext cx="23800" cy="261938"/>
            </a:xfrm>
            <a:custGeom>
              <a:avLst/>
              <a:gdLst/>
              <a:ahLst/>
              <a:cxnLst/>
              <a:rect l="0" t="0" r="0" b="0"/>
              <a:pathLst>
                <a:path w="23800" h="261938">
                  <a:moveTo>
                    <a:pt x="0" y="0"/>
                  </a:moveTo>
                  <a:lnTo>
                    <a:pt x="0" y="16571"/>
                  </a:lnTo>
                  <a:lnTo>
                    <a:pt x="10803" y="72187"/>
                  </a:lnTo>
                  <a:lnTo>
                    <a:pt x="12902" y="98265"/>
                  </a:lnTo>
                  <a:lnTo>
                    <a:pt x="22680" y="154942"/>
                  </a:lnTo>
                  <a:lnTo>
                    <a:pt x="23746" y="214089"/>
                  </a:lnTo>
                  <a:lnTo>
                    <a:pt x="23799" y="239697"/>
                  </a:lnTo>
                  <a:lnTo>
                    <a:pt x="11906"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56" name="SMARTInkShape-1462"/>
            <p:cNvSpPr/>
            <p:nvPr/>
          </p:nvSpPr>
          <p:spPr>
            <a:xfrm>
              <a:off x="476250" y="2857500"/>
              <a:ext cx="23814" cy="11907"/>
            </a:xfrm>
            <a:custGeom>
              <a:avLst/>
              <a:gdLst/>
              <a:ahLst/>
              <a:cxnLst/>
              <a:rect l="0" t="0" r="0" b="0"/>
              <a:pathLst>
                <a:path w="23814" h="11907">
                  <a:moveTo>
                    <a:pt x="23813" y="0"/>
                  </a:moveTo>
                  <a:lnTo>
                    <a:pt x="13561" y="10251"/>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358" name="SMARTInkShape-1463"/>
          <p:cNvSpPr/>
          <p:nvPr/>
        </p:nvSpPr>
        <p:spPr>
          <a:xfrm>
            <a:off x="452438" y="2405063"/>
            <a:ext cx="11907" cy="11907"/>
          </a:xfrm>
          <a:custGeom>
            <a:avLst/>
            <a:gdLst/>
            <a:ahLst/>
            <a:cxnLst/>
            <a:rect l="0" t="0" r="0" b="0"/>
            <a:pathLst>
              <a:path w="11907" h="11907">
                <a:moveTo>
                  <a:pt x="11906" y="0"/>
                </a:moveTo>
                <a:lnTo>
                  <a:pt x="5585" y="0"/>
                </a:lnTo>
                <a:lnTo>
                  <a:pt x="3723" y="1322"/>
                </a:lnTo>
                <a:lnTo>
                  <a:pt x="2482" y="3527"/>
                </a:lnTo>
                <a:lnTo>
                  <a:pt x="0"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362" name="SMARTInkShape-Group178"/>
          <p:cNvGrpSpPr/>
          <p:nvPr/>
        </p:nvGrpSpPr>
        <p:grpSpPr>
          <a:xfrm>
            <a:off x="2797969" y="2309813"/>
            <a:ext cx="523876" cy="273844"/>
            <a:chOff x="2797969" y="2309813"/>
            <a:chExt cx="523876" cy="273844"/>
          </a:xfrm>
        </p:grpSpPr>
        <p:sp>
          <p:nvSpPr>
            <p:cNvPr id="1359" name="SMARTInkShape-1464"/>
            <p:cNvSpPr/>
            <p:nvPr/>
          </p:nvSpPr>
          <p:spPr>
            <a:xfrm>
              <a:off x="3190875" y="2452688"/>
              <a:ext cx="130970" cy="130907"/>
            </a:xfrm>
            <a:custGeom>
              <a:avLst/>
              <a:gdLst/>
              <a:ahLst/>
              <a:cxnLst/>
              <a:rect l="0" t="0" r="0" b="0"/>
              <a:pathLst>
                <a:path w="130970" h="130907">
                  <a:moveTo>
                    <a:pt x="0" y="35718"/>
                  </a:moveTo>
                  <a:lnTo>
                    <a:pt x="11416" y="24302"/>
                  </a:lnTo>
                  <a:lnTo>
                    <a:pt x="18226" y="80581"/>
                  </a:lnTo>
                  <a:lnTo>
                    <a:pt x="23077" y="106269"/>
                  </a:lnTo>
                  <a:lnTo>
                    <a:pt x="23667" y="122856"/>
                  </a:lnTo>
                  <a:lnTo>
                    <a:pt x="25039" y="125560"/>
                  </a:lnTo>
                  <a:lnTo>
                    <a:pt x="27276" y="127363"/>
                  </a:lnTo>
                  <a:lnTo>
                    <a:pt x="35572" y="130906"/>
                  </a:lnTo>
                  <a:lnTo>
                    <a:pt x="35718" y="82132"/>
                  </a:lnTo>
                  <a:lnTo>
                    <a:pt x="39246" y="72663"/>
                  </a:lnTo>
                  <a:lnTo>
                    <a:pt x="43901" y="64044"/>
                  </a:lnTo>
                  <a:lnTo>
                    <a:pt x="45970" y="55804"/>
                  </a:lnTo>
                  <a:lnTo>
                    <a:pt x="53945" y="47732"/>
                  </a:lnTo>
                  <a:lnTo>
                    <a:pt x="104776" y="2352"/>
                  </a:lnTo>
                  <a:lnTo>
                    <a:pt x="109626" y="1045"/>
                  </a:lnTo>
                  <a:lnTo>
                    <a:pt x="13096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0" name="SMARTInkShape-1465"/>
            <p:cNvSpPr/>
            <p:nvPr/>
          </p:nvSpPr>
          <p:spPr>
            <a:xfrm>
              <a:off x="3000375" y="2464787"/>
              <a:ext cx="95233" cy="118870"/>
            </a:xfrm>
            <a:custGeom>
              <a:avLst/>
              <a:gdLst/>
              <a:ahLst/>
              <a:cxnLst/>
              <a:rect l="0" t="0" r="0" b="0"/>
              <a:pathLst>
                <a:path w="95233" h="118870">
                  <a:moveTo>
                    <a:pt x="0" y="71244"/>
                  </a:moveTo>
                  <a:lnTo>
                    <a:pt x="39851" y="71244"/>
                  </a:lnTo>
                  <a:lnTo>
                    <a:pt x="47698" y="67716"/>
                  </a:lnTo>
                  <a:lnTo>
                    <a:pt x="55595" y="63062"/>
                  </a:lnTo>
                  <a:lnTo>
                    <a:pt x="67478" y="59118"/>
                  </a:lnTo>
                  <a:lnTo>
                    <a:pt x="87314" y="42912"/>
                  </a:lnTo>
                  <a:lnTo>
                    <a:pt x="91723" y="35281"/>
                  </a:lnTo>
                  <a:lnTo>
                    <a:pt x="94785" y="23832"/>
                  </a:lnTo>
                  <a:lnTo>
                    <a:pt x="95232" y="2012"/>
                  </a:lnTo>
                  <a:lnTo>
                    <a:pt x="93915" y="1277"/>
                  </a:lnTo>
                  <a:lnTo>
                    <a:pt x="78677" y="0"/>
                  </a:lnTo>
                  <a:lnTo>
                    <a:pt x="71127" y="3420"/>
                  </a:lnTo>
                  <a:lnTo>
                    <a:pt x="43638" y="27800"/>
                  </a:lnTo>
                  <a:lnTo>
                    <a:pt x="39239" y="35619"/>
                  </a:lnTo>
                  <a:lnTo>
                    <a:pt x="36414" y="51419"/>
                  </a:lnTo>
                  <a:lnTo>
                    <a:pt x="35737" y="87120"/>
                  </a:lnTo>
                  <a:lnTo>
                    <a:pt x="39255" y="95057"/>
                  </a:lnTo>
                  <a:lnTo>
                    <a:pt x="42045" y="99026"/>
                  </a:lnTo>
                  <a:lnTo>
                    <a:pt x="48673" y="103435"/>
                  </a:lnTo>
                  <a:lnTo>
                    <a:pt x="56028" y="106718"/>
                  </a:lnTo>
                  <a:lnTo>
                    <a:pt x="71438" y="1188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1" name="SMARTInkShape-1466"/>
            <p:cNvSpPr/>
            <p:nvPr/>
          </p:nvSpPr>
          <p:spPr>
            <a:xfrm>
              <a:off x="2797969" y="2309813"/>
              <a:ext cx="142669" cy="238077"/>
            </a:xfrm>
            <a:custGeom>
              <a:avLst/>
              <a:gdLst/>
              <a:ahLst/>
              <a:cxnLst/>
              <a:rect l="0" t="0" r="0" b="0"/>
              <a:pathLst>
                <a:path w="142669" h="238077">
                  <a:moveTo>
                    <a:pt x="47625" y="0"/>
                  </a:moveTo>
                  <a:lnTo>
                    <a:pt x="35864" y="0"/>
                  </a:lnTo>
                  <a:lnTo>
                    <a:pt x="34396" y="40300"/>
                  </a:lnTo>
                  <a:lnTo>
                    <a:pt x="15957" y="88793"/>
                  </a:lnTo>
                  <a:lnTo>
                    <a:pt x="3829" y="146662"/>
                  </a:lnTo>
                  <a:lnTo>
                    <a:pt x="224" y="191302"/>
                  </a:lnTo>
                  <a:lnTo>
                    <a:pt x="4" y="225329"/>
                  </a:lnTo>
                  <a:lnTo>
                    <a:pt x="0" y="204199"/>
                  </a:lnTo>
                  <a:lnTo>
                    <a:pt x="8182" y="193255"/>
                  </a:lnTo>
                  <a:lnTo>
                    <a:pt x="10251" y="185991"/>
                  </a:lnTo>
                  <a:lnTo>
                    <a:pt x="12126" y="183525"/>
                  </a:lnTo>
                  <a:lnTo>
                    <a:pt x="19762" y="178732"/>
                  </a:lnTo>
                  <a:lnTo>
                    <a:pt x="22012" y="172922"/>
                  </a:lnTo>
                  <a:lnTo>
                    <a:pt x="30068" y="165930"/>
                  </a:lnTo>
                  <a:lnTo>
                    <a:pt x="41145" y="159736"/>
                  </a:lnTo>
                  <a:lnTo>
                    <a:pt x="59035" y="155760"/>
                  </a:lnTo>
                  <a:lnTo>
                    <a:pt x="99210" y="154798"/>
                  </a:lnTo>
                  <a:lnTo>
                    <a:pt x="107152" y="158316"/>
                  </a:lnTo>
                  <a:lnTo>
                    <a:pt x="126999" y="173767"/>
                  </a:lnTo>
                  <a:lnTo>
                    <a:pt x="134937" y="176448"/>
                  </a:lnTo>
                  <a:lnTo>
                    <a:pt x="137583" y="178486"/>
                  </a:lnTo>
                  <a:lnTo>
                    <a:pt x="140523" y="184278"/>
                  </a:lnTo>
                  <a:lnTo>
                    <a:pt x="142668" y="206525"/>
                  </a:lnTo>
                  <a:lnTo>
                    <a:pt x="139255" y="214379"/>
                  </a:lnTo>
                  <a:lnTo>
                    <a:pt x="136493" y="218325"/>
                  </a:lnTo>
                  <a:lnTo>
                    <a:pt x="129896" y="222710"/>
                  </a:lnTo>
                  <a:lnTo>
                    <a:pt x="77571" y="236884"/>
                  </a:lnTo>
                  <a:lnTo>
                    <a:pt x="33489" y="238076"/>
                  </a:lnTo>
                  <a:lnTo>
                    <a:pt x="0" y="226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67" name="SMARTInkShape-Group179"/>
          <p:cNvGrpSpPr/>
          <p:nvPr/>
        </p:nvGrpSpPr>
        <p:grpSpPr>
          <a:xfrm>
            <a:off x="2525780" y="2345531"/>
            <a:ext cx="272190" cy="190501"/>
            <a:chOff x="2525780" y="2345531"/>
            <a:chExt cx="272190" cy="190501"/>
          </a:xfrm>
        </p:grpSpPr>
        <p:sp>
          <p:nvSpPr>
            <p:cNvPr id="1363" name="SMARTInkShape-1467"/>
            <p:cNvSpPr/>
            <p:nvPr/>
          </p:nvSpPr>
          <p:spPr>
            <a:xfrm>
              <a:off x="2788457" y="2488689"/>
              <a:ext cx="9513" cy="33857"/>
            </a:xfrm>
            <a:custGeom>
              <a:avLst/>
              <a:gdLst/>
              <a:ahLst/>
              <a:cxnLst/>
              <a:rect l="0" t="0" r="0" b="0"/>
              <a:pathLst>
                <a:path w="9513" h="33857">
                  <a:moveTo>
                    <a:pt x="9512" y="0"/>
                  </a:moveTo>
                  <a:lnTo>
                    <a:pt x="2994" y="7667"/>
                  </a:lnTo>
                  <a:lnTo>
                    <a:pt x="0" y="15598"/>
                  </a:lnTo>
                  <a:lnTo>
                    <a:pt x="525" y="19564"/>
                  </a:lnTo>
                  <a:lnTo>
                    <a:pt x="8067" y="33084"/>
                  </a:lnTo>
                  <a:lnTo>
                    <a:pt x="9512" y="338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4" name="SMARTInkShape-1468"/>
            <p:cNvSpPr/>
            <p:nvPr/>
          </p:nvSpPr>
          <p:spPr>
            <a:xfrm>
              <a:off x="2631281" y="2429412"/>
              <a:ext cx="83151" cy="94714"/>
            </a:xfrm>
            <a:custGeom>
              <a:avLst/>
              <a:gdLst/>
              <a:ahLst/>
              <a:cxnLst/>
              <a:rect l="0" t="0" r="0" b="0"/>
              <a:pathLst>
                <a:path w="83151" h="94714">
                  <a:moveTo>
                    <a:pt x="0" y="47088"/>
                  </a:moveTo>
                  <a:lnTo>
                    <a:pt x="28333" y="47088"/>
                  </a:lnTo>
                  <a:lnTo>
                    <a:pt x="35964" y="43560"/>
                  </a:lnTo>
                  <a:lnTo>
                    <a:pt x="43766" y="38905"/>
                  </a:lnTo>
                  <a:lnTo>
                    <a:pt x="57194" y="35672"/>
                  </a:lnTo>
                  <a:lnTo>
                    <a:pt x="68575" y="27096"/>
                  </a:lnTo>
                  <a:lnTo>
                    <a:pt x="75898" y="24973"/>
                  </a:lnTo>
                  <a:lnTo>
                    <a:pt x="78380" y="23084"/>
                  </a:lnTo>
                  <a:lnTo>
                    <a:pt x="82690" y="13173"/>
                  </a:lnTo>
                  <a:lnTo>
                    <a:pt x="83150" y="5583"/>
                  </a:lnTo>
                  <a:lnTo>
                    <a:pt x="81892" y="3543"/>
                  </a:lnTo>
                  <a:lnTo>
                    <a:pt x="79730" y="2183"/>
                  </a:lnTo>
                  <a:lnTo>
                    <a:pt x="70367" y="269"/>
                  </a:lnTo>
                  <a:lnTo>
                    <a:pt x="66755" y="0"/>
                  </a:lnTo>
                  <a:lnTo>
                    <a:pt x="49031" y="5943"/>
                  </a:lnTo>
                  <a:lnTo>
                    <a:pt x="27022" y="22403"/>
                  </a:lnTo>
                  <a:lnTo>
                    <a:pt x="18624" y="33030"/>
                  </a:lnTo>
                  <a:lnTo>
                    <a:pt x="10369" y="46450"/>
                  </a:lnTo>
                  <a:lnTo>
                    <a:pt x="6913" y="50632"/>
                  </a:lnTo>
                  <a:lnTo>
                    <a:pt x="5932" y="54742"/>
                  </a:lnTo>
                  <a:lnTo>
                    <a:pt x="6600" y="58805"/>
                  </a:lnTo>
                  <a:lnTo>
                    <a:pt x="10334" y="70845"/>
                  </a:lnTo>
                  <a:lnTo>
                    <a:pt x="10858" y="74832"/>
                  </a:lnTo>
                  <a:lnTo>
                    <a:pt x="12530" y="77490"/>
                  </a:lnTo>
                  <a:lnTo>
                    <a:pt x="14969" y="79262"/>
                  </a:lnTo>
                  <a:lnTo>
                    <a:pt x="21205" y="82554"/>
                  </a:lnTo>
                  <a:lnTo>
                    <a:pt x="32154" y="90523"/>
                  </a:lnTo>
                  <a:lnTo>
                    <a:pt x="39867" y="92851"/>
                  </a:lnTo>
                  <a:lnTo>
                    <a:pt x="71438" y="94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5" name="SMARTInkShape-1469"/>
            <p:cNvSpPr/>
            <p:nvPr/>
          </p:nvSpPr>
          <p:spPr>
            <a:xfrm>
              <a:off x="2536031" y="2345531"/>
              <a:ext cx="11908" cy="1"/>
            </a:xfrm>
            <a:custGeom>
              <a:avLst/>
              <a:gdLst/>
              <a:ahLst/>
              <a:cxnLst/>
              <a:rect l="0" t="0" r="0" b="0"/>
              <a:pathLst>
                <a:path w="11908" h="1">
                  <a:moveTo>
                    <a:pt x="11907"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6" name="SMARTInkShape-1470"/>
            <p:cNvSpPr/>
            <p:nvPr/>
          </p:nvSpPr>
          <p:spPr>
            <a:xfrm>
              <a:off x="2525780" y="2428875"/>
              <a:ext cx="22159" cy="107157"/>
            </a:xfrm>
            <a:custGeom>
              <a:avLst/>
              <a:gdLst/>
              <a:ahLst/>
              <a:cxnLst/>
              <a:rect l="0" t="0" r="0" b="0"/>
              <a:pathLst>
                <a:path w="22159" h="107157">
                  <a:moveTo>
                    <a:pt x="10251" y="0"/>
                  </a:moveTo>
                  <a:lnTo>
                    <a:pt x="10251" y="6321"/>
                  </a:lnTo>
                  <a:lnTo>
                    <a:pt x="6724" y="12952"/>
                  </a:lnTo>
                  <a:lnTo>
                    <a:pt x="2069" y="20308"/>
                  </a:lnTo>
                  <a:lnTo>
                    <a:pt x="0" y="27988"/>
                  </a:lnTo>
                  <a:lnTo>
                    <a:pt x="771" y="31888"/>
                  </a:lnTo>
                  <a:lnTo>
                    <a:pt x="6854" y="45020"/>
                  </a:lnTo>
                  <a:lnTo>
                    <a:pt x="10568" y="63757"/>
                  </a:lnTo>
                  <a:lnTo>
                    <a:pt x="19476" y="82611"/>
                  </a:lnTo>
                  <a:lnTo>
                    <a:pt x="22158"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379" name="SMARTInkShape-Group180"/>
          <p:cNvGrpSpPr/>
          <p:nvPr/>
        </p:nvGrpSpPr>
        <p:grpSpPr>
          <a:xfrm>
            <a:off x="690563" y="2286000"/>
            <a:ext cx="1729728" cy="297657"/>
            <a:chOff x="690563" y="2286000"/>
            <a:chExt cx="1729728" cy="297657"/>
          </a:xfrm>
        </p:grpSpPr>
        <p:sp>
          <p:nvSpPr>
            <p:cNvPr id="1368" name="SMARTInkShape-1471"/>
            <p:cNvSpPr/>
            <p:nvPr/>
          </p:nvSpPr>
          <p:spPr>
            <a:xfrm>
              <a:off x="2238375" y="2309813"/>
              <a:ext cx="181916" cy="261938"/>
            </a:xfrm>
            <a:custGeom>
              <a:avLst/>
              <a:gdLst/>
              <a:ahLst/>
              <a:cxnLst/>
              <a:rect l="0" t="0" r="0" b="0"/>
              <a:pathLst>
                <a:path w="181916" h="261938">
                  <a:moveTo>
                    <a:pt x="0" y="0"/>
                  </a:moveTo>
                  <a:lnTo>
                    <a:pt x="38584" y="0"/>
                  </a:lnTo>
                  <a:lnTo>
                    <a:pt x="47135" y="3527"/>
                  </a:lnTo>
                  <a:lnTo>
                    <a:pt x="66442" y="12951"/>
                  </a:lnTo>
                  <a:lnTo>
                    <a:pt x="90242" y="24122"/>
                  </a:lnTo>
                  <a:lnTo>
                    <a:pt x="116418" y="45291"/>
                  </a:lnTo>
                  <a:lnTo>
                    <a:pt x="117887" y="50115"/>
                  </a:lnTo>
                  <a:lnTo>
                    <a:pt x="119056" y="81495"/>
                  </a:lnTo>
                  <a:lnTo>
                    <a:pt x="112740" y="89116"/>
                  </a:lnTo>
                  <a:lnTo>
                    <a:pt x="106110" y="92524"/>
                  </a:lnTo>
                  <a:lnTo>
                    <a:pt x="87175" y="96213"/>
                  </a:lnTo>
                  <a:lnTo>
                    <a:pt x="74043" y="103326"/>
                  </a:lnTo>
                  <a:lnTo>
                    <a:pt x="55306" y="107344"/>
                  </a:lnTo>
                  <a:lnTo>
                    <a:pt x="36290" y="117859"/>
                  </a:lnTo>
                  <a:lnTo>
                    <a:pt x="24377" y="119015"/>
                  </a:lnTo>
                  <a:lnTo>
                    <a:pt x="23980" y="125369"/>
                  </a:lnTo>
                  <a:lnTo>
                    <a:pt x="25247" y="127235"/>
                  </a:lnTo>
                  <a:lnTo>
                    <a:pt x="27414" y="128480"/>
                  </a:lnTo>
                  <a:lnTo>
                    <a:pt x="68125" y="141763"/>
                  </a:lnTo>
                  <a:lnTo>
                    <a:pt x="87360" y="143868"/>
                  </a:lnTo>
                  <a:lnTo>
                    <a:pt x="110609" y="153082"/>
                  </a:lnTo>
                  <a:lnTo>
                    <a:pt x="126898" y="155768"/>
                  </a:lnTo>
                  <a:lnTo>
                    <a:pt x="154775" y="175355"/>
                  </a:lnTo>
                  <a:lnTo>
                    <a:pt x="158746" y="176435"/>
                  </a:lnTo>
                  <a:lnTo>
                    <a:pt x="161393" y="178477"/>
                  </a:lnTo>
                  <a:lnTo>
                    <a:pt x="164335" y="184274"/>
                  </a:lnTo>
                  <a:lnTo>
                    <a:pt x="168869" y="201421"/>
                  </a:lnTo>
                  <a:lnTo>
                    <a:pt x="181592" y="225485"/>
                  </a:lnTo>
                  <a:lnTo>
                    <a:pt x="181915" y="229698"/>
                  </a:lnTo>
                  <a:lnTo>
                    <a:pt x="178747" y="235703"/>
                  </a:lnTo>
                  <a:lnTo>
                    <a:pt x="172929" y="242781"/>
                  </a:lnTo>
                  <a:lnTo>
                    <a:pt x="165934" y="246808"/>
                  </a:lnTo>
                  <a:lnTo>
                    <a:pt x="116251" y="261118"/>
                  </a:lnTo>
                  <a:lnTo>
                    <a:pt x="58099" y="261905"/>
                  </a:lnTo>
                  <a:lnTo>
                    <a:pt x="47625" y="2619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69" name="SMARTInkShape-1472"/>
            <p:cNvSpPr/>
            <p:nvPr/>
          </p:nvSpPr>
          <p:spPr>
            <a:xfrm>
              <a:off x="2262188" y="2286000"/>
              <a:ext cx="11907" cy="297657"/>
            </a:xfrm>
            <a:custGeom>
              <a:avLst/>
              <a:gdLst/>
              <a:ahLst/>
              <a:cxnLst/>
              <a:rect l="0" t="0" r="0" b="0"/>
              <a:pathLst>
                <a:path w="11907" h="297657">
                  <a:moveTo>
                    <a:pt x="11906" y="0"/>
                  </a:moveTo>
                  <a:lnTo>
                    <a:pt x="5585" y="6321"/>
                  </a:lnTo>
                  <a:lnTo>
                    <a:pt x="2482" y="12951"/>
                  </a:lnTo>
                  <a:lnTo>
                    <a:pt x="96" y="62708"/>
                  </a:lnTo>
                  <a:lnTo>
                    <a:pt x="12" y="119481"/>
                  </a:lnTo>
                  <a:lnTo>
                    <a:pt x="1" y="178649"/>
                  </a:lnTo>
                  <a:lnTo>
                    <a:pt x="0" y="231273"/>
                  </a:lnTo>
                  <a:lnTo>
                    <a:pt x="1322" y="268580"/>
                  </a:lnTo>
                  <a:lnTo>
                    <a:pt x="11906" y="297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0" name="SMARTInkShape-1473"/>
            <p:cNvSpPr/>
            <p:nvPr/>
          </p:nvSpPr>
          <p:spPr>
            <a:xfrm>
              <a:off x="1774031" y="2429632"/>
              <a:ext cx="178595" cy="142119"/>
            </a:xfrm>
            <a:custGeom>
              <a:avLst/>
              <a:gdLst/>
              <a:ahLst/>
              <a:cxnLst/>
              <a:rect l="0" t="0" r="0" b="0"/>
              <a:pathLst>
                <a:path w="178595" h="142119">
                  <a:moveTo>
                    <a:pt x="0" y="70681"/>
                  </a:moveTo>
                  <a:lnTo>
                    <a:pt x="6321" y="70681"/>
                  </a:lnTo>
                  <a:lnTo>
                    <a:pt x="8183" y="72003"/>
                  </a:lnTo>
                  <a:lnTo>
                    <a:pt x="9424" y="74209"/>
                  </a:lnTo>
                  <a:lnTo>
                    <a:pt x="10252" y="77001"/>
                  </a:lnTo>
                  <a:lnTo>
                    <a:pt x="24640" y="94803"/>
                  </a:lnTo>
                  <a:lnTo>
                    <a:pt x="30795" y="102568"/>
                  </a:lnTo>
                  <a:lnTo>
                    <a:pt x="33531" y="110429"/>
                  </a:lnTo>
                  <a:lnTo>
                    <a:pt x="41802" y="118333"/>
                  </a:lnTo>
                  <a:lnTo>
                    <a:pt x="56029" y="127865"/>
                  </a:lnTo>
                  <a:lnTo>
                    <a:pt x="57197" y="127324"/>
                  </a:lnTo>
                  <a:lnTo>
                    <a:pt x="58494" y="123196"/>
                  </a:lnTo>
                  <a:lnTo>
                    <a:pt x="60649" y="100261"/>
                  </a:lnTo>
                  <a:lnTo>
                    <a:pt x="74218" y="46741"/>
                  </a:lnTo>
                  <a:lnTo>
                    <a:pt x="86071" y="12183"/>
                  </a:lnTo>
                  <a:lnTo>
                    <a:pt x="89130" y="7870"/>
                  </a:lnTo>
                  <a:lnTo>
                    <a:pt x="96058" y="3077"/>
                  </a:lnTo>
                  <a:lnTo>
                    <a:pt x="104964" y="0"/>
                  </a:lnTo>
                  <a:lnTo>
                    <a:pt x="109710" y="3107"/>
                  </a:lnTo>
                  <a:lnTo>
                    <a:pt x="123536" y="15881"/>
                  </a:lnTo>
                  <a:lnTo>
                    <a:pt x="153209" y="72141"/>
                  </a:lnTo>
                  <a:lnTo>
                    <a:pt x="175586" y="127167"/>
                  </a:lnTo>
                  <a:lnTo>
                    <a:pt x="178594" y="1421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1" name="SMARTInkShape-1474"/>
            <p:cNvSpPr/>
            <p:nvPr/>
          </p:nvSpPr>
          <p:spPr>
            <a:xfrm>
              <a:off x="1762125" y="2333625"/>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2" name="SMARTInkShape-1475"/>
            <p:cNvSpPr/>
            <p:nvPr/>
          </p:nvSpPr>
          <p:spPr>
            <a:xfrm>
              <a:off x="1726406" y="2428875"/>
              <a:ext cx="11908" cy="107157"/>
            </a:xfrm>
            <a:custGeom>
              <a:avLst/>
              <a:gdLst/>
              <a:ahLst/>
              <a:cxnLst/>
              <a:rect l="0" t="0" r="0" b="0"/>
              <a:pathLst>
                <a:path w="11908" h="107157">
                  <a:moveTo>
                    <a:pt x="11907" y="0"/>
                  </a:moveTo>
                  <a:lnTo>
                    <a:pt x="5586" y="6321"/>
                  </a:lnTo>
                  <a:lnTo>
                    <a:pt x="2483" y="12952"/>
                  </a:lnTo>
                  <a:lnTo>
                    <a:pt x="146" y="68962"/>
                  </a:lnTo>
                  <a:lnTo>
                    <a:pt x="0"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3" name="SMARTInkShape-1476"/>
            <p:cNvSpPr/>
            <p:nvPr/>
          </p:nvSpPr>
          <p:spPr>
            <a:xfrm>
              <a:off x="1488281" y="2393156"/>
              <a:ext cx="142876" cy="23814"/>
            </a:xfrm>
            <a:custGeom>
              <a:avLst/>
              <a:gdLst/>
              <a:ahLst/>
              <a:cxnLst/>
              <a:rect l="0" t="0" r="0" b="0"/>
              <a:pathLst>
                <a:path w="142876" h="23814">
                  <a:moveTo>
                    <a:pt x="0" y="0"/>
                  </a:moveTo>
                  <a:lnTo>
                    <a:pt x="52290" y="0"/>
                  </a:lnTo>
                  <a:lnTo>
                    <a:pt x="72188" y="1323"/>
                  </a:lnTo>
                  <a:lnTo>
                    <a:pt x="142875" y="2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4" name="SMARTInkShape-1477"/>
            <p:cNvSpPr/>
            <p:nvPr/>
          </p:nvSpPr>
          <p:spPr>
            <a:xfrm>
              <a:off x="1512158" y="2297906"/>
              <a:ext cx="35656" cy="250033"/>
            </a:xfrm>
            <a:custGeom>
              <a:avLst/>
              <a:gdLst/>
              <a:ahLst/>
              <a:cxnLst/>
              <a:rect l="0" t="0" r="0" b="0"/>
              <a:pathLst>
                <a:path w="35656" h="250033">
                  <a:moveTo>
                    <a:pt x="11842" y="0"/>
                  </a:moveTo>
                  <a:lnTo>
                    <a:pt x="11842" y="6321"/>
                  </a:lnTo>
                  <a:lnTo>
                    <a:pt x="2418" y="47657"/>
                  </a:lnTo>
                  <a:lnTo>
                    <a:pt x="426" y="104811"/>
                  </a:lnTo>
                  <a:lnTo>
                    <a:pt x="0" y="162851"/>
                  </a:lnTo>
                  <a:lnTo>
                    <a:pt x="1287" y="180857"/>
                  </a:lnTo>
                  <a:lnTo>
                    <a:pt x="35655"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5" name="SMARTInkShape-1478"/>
            <p:cNvSpPr/>
            <p:nvPr/>
          </p:nvSpPr>
          <p:spPr>
            <a:xfrm>
              <a:off x="1239240" y="2381250"/>
              <a:ext cx="104781" cy="154782"/>
            </a:xfrm>
            <a:custGeom>
              <a:avLst/>
              <a:gdLst/>
              <a:ahLst/>
              <a:cxnLst/>
              <a:rect l="0" t="0" r="0" b="0"/>
              <a:pathLst>
                <a:path w="104781" h="154782">
                  <a:moveTo>
                    <a:pt x="22823" y="0"/>
                  </a:moveTo>
                  <a:lnTo>
                    <a:pt x="29682" y="0"/>
                  </a:lnTo>
                  <a:lnTo>
                    <a:pt x="23987" y="0"/>
                  </a:lnTo>
                  <a:lnTo>
                    <a:pt x="23168" y="6321"/>
                  </a:lnTo>
                  <a:lnTo>
                    <a:pt x="20407" y="8182"/>
                  </a:lnTo>
                  <a:lnTo>
                    <a:pt x="6526" y="12126"/>
                  </a:lnTo>
                  <a:lnTo>
                    <a:pt x="4020" y="14698"/>
                  </a:lnTo>
                  <a:lnTo>
                    <a:pt x="1237" y="21085"/>
                  </a:lnTo>
                  <a:lnTo>
                    <a:pt x="0" y="28333"/>
                  </a:lnTo>
                  <a:lnTo>
                    <a:pt x="5624" y="46171"/>
                  </a:lnTo>
                  <a:lnTo>
                    <a:pt x="15620" y="57121"/>
                  </a:lnTo>
                  <a:lnTo>
                    <a:pt x="74600" y="91187"/>
                  </a:lnTo>
                  <a:lnTo>
                    <a:pt x="95637" y="103160"/>
                  </a:lnTo>
                  <a:lnTo>
                    <a:pt x="101487" y="111113"/>
                  </a:lnTo>
                  <a:lnTo>
                    <a:pt x="104780" y="123028"/>
                  </a:lnTo>
                  <a:lnTo>
                    <a:pt x="103919" y="126997"/>
                  </a:lnTo>
                  <a:lnTo>
                    <a:pt x="99435" y="134937"/>
                  </a:lnTo>
                  <a:lnTo>
                    <a:pt x="83152" y="146844"/>
                  </a:lnTo>
                  <a:lnTo>
                    <a:pt x="46635" y="154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6" name="SMARTInkShape-1479"/>
            <p:cNvSpPr/>
            <p:nvPr/>
          </p:nvSpPr>
          <p:spPr>
            <a:xfrm>
              <a:off x="993035" y="2393156"/>
              <a:ext cx="138060" cy="140323"/>
            </a:xfrm>
            <a:custGeom>
              <a:avLst/>
              <a:gdLst/>
              <a:ahLst/>
              <a:cxnLst/>
              <a:rect l="0" t="0" r="0" b="0"/>
              <a:pathLst>
                <a:path w="138060" h="140323">
                  <a:moveTo>
                    <a:pt x="7090" y="0"/>
                  </a:moveTo>
                  <a:lnTo>
                    <a:pt x="7090" y="6321"/>
                  </a:lnTo>
                  <a:lnTo>
                    <a:pt x="5767" y="8183"/>
                  </a:lnTo>
                  <a:lnTo>
                    <a:pt x="3562" y="9424"/>
                  </a:lnTo>
                  <a:lnTo>
                    <a:pt x="769" y="10252"/>
                  </a:lnTo>
                  <a:lnTo>
                    <a:pt x="230" y="13449"/>
                  </a:lnTo>
                  <a:lnTo>
                    <a:pt x="5925" y="38584"/>
                  </a:lnTo>
                  <a:lnTo>
                    <a:pt x="0" y="64850"/>
                  </a:lnTo>
                  <a:lnTo>
                    <a:pt x="5724" y="87713"/>
                  </a:lnTo>
                  <a:lnTo>
                    <a:pt x="12216" y="103365"/>
                  </a:lnTo>
                  <a:lnTo>
                    <a:pt x="23038" y="115614"/>
                  </a:lnTo>
                  <a:lnTo>
                    <a:pt x="49711" y="137129"/>
                  </a:lnTo>
                  <a:lnTo>
                    <a:pt x="58223" y="140322"/>
                  </a:lnTo>
                  <a:lnTo>
                    <a:pt x="61023" y="139850"/>
                  </a:lnTo>
                  <a:lnTo>
                    <a:pt x="62889" y="138212"/>
                  </a:lnTo>
                  <a:lnTo>
                    <a:pt x="69043" y="129587"/>
                  </a:lnTo>
                  <a:lnTo>
                    <a:pt x="74312" y="122418"/>
                  </a:lnTo>
                  <a:lnTo>
                    <a:pt x="87704" y="82263"/>
                  </a:lnTo>
                  <a:lnTo>
                    <a:pt x="93153" y="59211"/>
                  </a:lnTo>
                  <a:lnTo>
                    <a:pt x="99618" y="35624"/>
                  </a:lnTo>
                  <a:lnTo>
                    <a:pt x="102181" y="3043"/>
                  </a:lnTo>
                  <a:lnTo>
                    <a:pt x="103557" y="2029"/>
                  </a:lnTo>
                  <a:lnTo>
                    <a:pt x="108613" y="902"/>
                  </a:lnTo>
                  <a:lnTo>
                    <a:pt x="110491" y="1924"/>
                  </a:lnTo>
                  <a:lnTo>
                    <a:pt x="111743" y="3929"/>
                  </a:lnTo>
                  <a:lnTo>
                    <a:pt x="113134" y="11007"/>
                  </a:lnTo>
                  <a:lnTo>
                    <a:pt x="115471" y="44029"/>
                  </a:lnTo>
                  <a:lnTo>
                    <a:pt x="138059" y="119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7" name="SMARTInkShape-1480"/>
            <p:cNvSpPr/>
            <p:nvPr/>
          </p:nvSpPr>
          <p:spPr>
            <a:xfrm>
              <a:off x="690563" y="2297906"/>
              <a:ext cx="214270" cy="202408"/>
            </a:xfrm>
            <a:custGeom>
              <a:avLst/>
              <a:gdLst/>
              <a:ahLst/>
              <a:cxnLst/>
              <a:rect l="0" t="0" r="0" b="0"/>
              <a:pathLst>
                <a:path w="214270" h="202408">
                  <a:moveTo>
                    <a:pt x="202406" y="0"/>
                  </a:moveTo>
                  <a:lnTo>
                    <a:pt x="203729" y="53203"/>
                  </a:lnTo>
                  <a:lnTo>
                    <a:pt x="213209" y="91178"/>
                  </a:lnTo>
                  <a:lnTo>
                    <a:pt x="214269" y="140712"/>
                  </a:lnTo>
                  <a:lnTo>
                    <a:pt x="210765" y="152056"/>
                  </a:lnTo>
                  <a:lnTo>
                    <a:pt x="197736" y="170118"/>
                  </a:lnTo>
                  <a:lnTo>
                    <a:pt x="147740" y="194422"/>
                  </a:lnTo>
                  <a:lnTo>
                    <a:pt x="88426" y="201355"/>
                  </a:lnTo>
                  <a:lnTo>
                    <a:pt x="36165" y="202314"/>
                  </a:lnTo>
                  <a:lnTo>
                    <a:pt x="0" y="2024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78" name="SMARTInkShape-1481"/>
            <p:cNvSpPr/>
            <p:nvPr/>
          </p:nvSpPr>
          <p:spPr>
            <a:xfrm>
              <a:off x="690563" y="2286000"/>
              <a:ext cx="285751" cy="22159"/>
            </a:xfrm>
            <a:custGeom>
              <a:avLst/>
              <a:gdLst/>
              <a:ahLst/>
              <a:cxnLst/>
              <a:rect l="0" t="0" r="0" b="0"/>
              <a:pathLst>
                <a:path w="285751" h="22159">
                  <a:moveTo>
                    <a:pt x="0" y="11906"/>
                  </a:moveTo>
                  <a:lnTo>
                    <a:pt x="6320" y="11906"/>
                  </a:lnTo>
                  <a:lnTo>
                    <a:pt x="44559" y="22158"/>
                  </a:lnTo>
                  <a:lnTo>
                    <a:pt x="96414" y="14171"/>
                  </a:lnTo>
                  <a:lnTo>
                    <a:pt x="154934" y="12204"/>
                  </a:lnTo>
                  <a:lnTo>
                    <a:pt x="198908" y="8437"/>
                  </a:lnTo>
                  <a:lnTo>
                    <a:pt x="228710" y="2500"/>
                  </a:lnTo>
                  <a:lnTo>
                    <a:pt x="285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296008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 Rogers</a:t>
            </a:r>
            <a:endParaRPr lang="en-CA" dirty="0"/>
          </a:p>
        </p:txBody>
      </p:sp>
      <p:sp>
        <p:nvSpPr>
          <p:cNvPr id="3" name="Content Placeholder 2"/>
          <p:cNvSpPr>
            <a:spLocks noGrp="1"/>
          </p:cNvSpPr>
          <p:nvPr>
            <p:ph idx="1"/>
          </p:nvPr>
        </p:nvSpPr>
        <p:spPr>
          <a:xfrm>
            <a:off x="395537" y="2293533"/>
            <a:ext cx="7136639" cy="4246751"/>
          </a:xfrm>
        </p:spPr>
        <p:txBody>
          <a:bodyPr>
            <a:normAutofit/>
          </a:bodyPr>
          <a:lstStyle/>
          <a:p>
            <a:r>
              <a:rPr lang="en-US" sz="2000" dirty="0"/>
              <a:t>Rogers was noted for his rich, baritone voice and his finely crafted, traditional-sounding songs which were frequently inspired by Canadian history and the daily lives of working people, especially those from the fishing villages of </a:t>
            </a:r>
            <a:r>
              <a:rPr lang="en-US" sz="2000" dirty="0" smtClean="0"/>
              <a:t>the Maritime provinces</a:t>
            </a:r>
            <a:r>
              <a:rPr lang="en-US" sz="2000" dirty="0"/>
              <a:t> and, later, the farms of the Canadian prairies and Great </a:t>
            </a:r>
            <a:r>
              <a:rPr lang="en-US" sz="2000" dirty="0" smtClean="0"/>
              <a:t>Lakes</a:t>
            </a:r>
            <a:r>
              <a:rPr lang="en-US" sz="2000" dirty="0"/>
              <a:t>. </a:t>
            </a:r>
            <a:endParaRPr lang="en-US" altLang="en-US" sz="2000" dirty="0" smtClean="0"/>
          </a:p>
          <a:p>
            <a:r>
              <a:rPr lang="en-US" altLang="en-US" sz="2000" dirty="0" smtClean="0"/>
              <a:t>An interesting story in Canada’s history Rogers wrote about was Sir John Franklin’s 1845 expedition to the Arctic to find the Northwest Passage.  The expedition perished when its ships became frozen in the ice.</a:t>
            </a:r>
          </a:p>
          <a:p>
            <a:r>
              <a:rPr lang="en-US" altLang="en-US" sz="2000" dirty="0" smtClean="0"/>
              <a:t>In the </a:t>
            </a:r>
            <a:r>
              <a:rPr lang="en-US" altLang="en-US" sz="2000" dirty="0" smtClean="0">
                <a:hlinkClick r:id="rId2"/>
              </a:rPr>
              <a:t>News</a:t>
            </a:r>
            <a:endParaRPr lang="en-US" altLang="en-US" sz="2000" dirty="0" smtClean="0"/>
          </a:p>
          <a:p>
            <a:endParaRPr lang="en-CA" sz="2000" dirty="0"/>
          </a:p>
        </p:txBody>
      </p:sp>
      <p:pic>
        <p:nvPicPr>
          <p:cNvPr id="8194" name="Picture 2" descr="Image result for stan ro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176" y="2664745"/>
            <a:ext cx="4292439" cy="307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53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Tragically Hip</a:t>
            </a:r>
            <a:endParaRPr lang="en-CA" dirty="0"/>
          </a:p>
        </p:txBody>
      </p:sp>
      <p:sp>
        <p:nvSpPr>
          <p:cNvPr id="3" name="Content Placeholder 2"/>
          <p:cNvSpPr>
            <a:spLocks noGrp="1"/>
          </p:cNvSpPr>
          <p:nvPr>
            <p:ph idx="1"/>
          </p:nvPr>
        </p:nvSpPr>
        <p:spPr>
          <a:xfrm>
            <a:off x="1154954" y="2603500"/>
            <a:ext cx="5891305" cy="3416300"/>
          </a:xfrm>
        </p:spPr>
        <p:txBody>
          <a:bodyPr/>
          <a:lstStyle/>
          <a:p>
            <a:r>
              <a:rPr lang="en-US" dirty="0" smtClean="0"/>
              <a:t>In the </a:t>
            </a:r>
            <a:r>
              <a:rPr lang="en-US" dirty="0" smtClean="0">
                <a:hlinkClick r:id="rId2"/>
              </a:rPr>
              <a:t>News</a:t>
            </a:r>
            <a:endParaRPr lang="en-US" dirty="0" smtClean="0"/>
          </a:p>
          <a:p>
            <a:r>
              <a:rPr lang="en-US" dirty="0" smtClean="0"/>
              <a:t>In the News – </a:t>
            </a:r>
            <a:r>
              <a:rPr lang="en-US" dirty="0" smtClean="0">
                <a:hlinkClick r:id="rId3"/>
              </a:rPr>
              <a:t>Graphic Novel</a:t>
            </a:r>
            <a:endParaRPr lang="en-US" dirty="0" smtClean="0"/>
          </a:p>
          <a:p>
            <a:r>
              <a:rPr lang="en-US" dirty="0"/>
              <a:t>The CBC's broadcast and </a:t>
            </a:r>
            <a:r>
              <a:rPr lang="en-US" dirty="0" err="1"/>
              <a:t>livestreaming</a:t>
            </a:r>
            <a:r>
              <a:rPr lang="en-US" dirty="0"/>
              <a:t> of </a:t>
            </a:r>
            <a:r>
              <a:rPr lang="en-US" b="1" dirty="0">
                <a:hlinkClick r:id="rId4"/>
              </a:rPr>
              <a:t>The Tragically Hip: A National Celebration</a:t>
            </a:r>
            <a:r>
              <a:rPr lang="en-US" dirty="0"/>
              <a:t> concert reached 11.7 million people on Saturday night, according to preliminary audience figures.</a:t>
            </a:r>
          </a:p>
          <a:p>
            <a:endParaRPr lang="en-CA" dirty="0"/>
          </a:p>
        </p:txBody>
      </p:sp>
      <p:pic>
        <p:nvPicPr>
          <p:cNvPr id="1026" name="Picture 2" descr="Members of the Tragically Hip gather onstage to acknowledge their fans after ending their Man Machine Poem tour in Kingston, Ont., on Saturday night. From left: Rob Baker, Paul Langlois, Gord Downie, Johnny Fay and Gord Sincl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2129" y="1519515"/>
            <a:ext cx="4649134" cy="261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9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Gordon Lightfoot</a:t>
            </a:r>
            <a:endParaRPr lang="en-CA" dirty="0"/>
          </a:p>
        </p:txBody>
      </p:sp>
      <p:sp>
        <p:nvSpPr>
          <p:cNvPr id="3" name="Content Placeholder 2"/>
          <p:cNvSpPr>
            <a:spLocks noGrp="1"/>
          </p:cNvSpPr>
          <p:nvPr>
            <p:ph idx="1"/>
          </p:nvPr>
        </p:nvSpPr>
        <p:spPr/>
        <p:txBody>
          <a:bodyPr/>
          <a:lstStyle/>
          <a:p>
            <a:r>
              <a:rPr lang="en-US" dirty="0"/>
              <a:t>Gordon Meredith Lightfoot, Jr</a:t>
            </a:r>
            <a:r>
              <a:rPr lang="en-US" dirty="0" smtClean="0"/>
              <a:t>. is </a:t>
            </a:r>
            <a:r>
              <a:rPr lang="en-US" dirty="0"/>
              <a:t>a Canadian singer-songwriter who achieved international success in folk, folk-rock, and country music, and has been credited for helping define the folk-pop sound of the 1960s and </a:t>
            </a:r>
            <a:r>
              <a:rPr lang="en-US" dirty="0" smtClean="0"/>
              <a:t>1970s.</a:t>
            </a:r>
            <a:endParaRPr lang="en-CA" dirty="0"/>
          </a:p>
        </p:txBody>
      </p:sp>
      <p:pic>
        <p:nvPicPr>
          <p:cNvPr id="2050" name="Picture 2" descr="Image result for gordon light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904" y="3685118"/>
            <a:ext cx="32575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0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Lake Swimmers</a:t>
            </a:r>
            <a:endParaRPr lang="en-CA" dirty="0"/>
          </a:p>
        </p:txBody>
      </p:sp>
      <p:sp>
        <p:nvSpPr>
          <p:cNvPr id="3" name="Content Placeholder 2"/>
          <p:cNvSpPr>
            <a:spLocks noGrp="1"/>
          </p:cNvSpPr>
          <p:nvPr>
            <p:ph idx="1"/>
          </p:nvPr>
        </p:nvSpPr>
        <p:spPr/>
        <p:txBody>
          <a:bodyPr/>
          <a:lstStyle/>
          <a:p>
            <a:r>
              <a:rPr lang="en-US" dirty="0" smtClean="0"/>
              <a:t>Award winning band from Ontario that has represented </a:t>
            </a:r>
            <a:r>
              <a:rPr lang="en-US" dirty="0" err="1" smtClean="0"/>
              <a:t>Ont</a:t>
            </a:r>
            <a:r>
              <a:rPr lang="en-US" dirty="0" smtClean="0"/>
              <a:t> in a CBC contest to write songs about provinces.</a:t>
            </a:r>
            <a:endParaRPr lang="en-CA" dirty="0"/>
          </a:p>
        </p:txBody>
      </p:sp>
      <p:pic>
        <p:nvPicPr>
          <p:cNvPr id="3074" name="Picture 2" descr="Image result for great lake swimmers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363" y="3049027"/>
            <a:ext cx="3514725"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4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Band</a:t>
            </a:r>
            <a:endParaRPr lang="en-CA" dirty="0"/>
          </a:p>
        </p:txBody>
      </p:sp>
      <p:sp>
        <p:nvSpPr>
          <p:cNvPr id="3" name="Content Placeholder 2"/>
          <p:cNvSpPr>
            <a:spLocks noGrp="1"/>
          </p:cNvSpPr>
          <p:nvPr>
            <p:ph idx="1"/>
          </p:nvPr>
        </p:nvSpPr>
        <p:spPr>
          <a:xfrm>
            <a:off x="630520" y="2334559"/>
            <a:ext cx="6725021" cy="4106582"/>
          </a:xfrm>
        </p:spPr>
        <p:txBody>
          <a:bodyPr>
            <a:normAutofit/>
          </a:bodyPr>
          <a:lstStyle/>
          <a:p>
            <a:r>
              <a:rPr lang="en-US" dirty="0"/>
              <a:t>The members of the Band first came together as they joined </a:t>
            </a:r>
            <a:r>
              <a:rPr lang="en-US" dirty="0" smtClean="0"/>
              <a:t>rockabilly singer</a:t>
            </a:r>
            <a:r>
              <a:rPr lang="en-US" dirty="0"/>
              <a:t> Ronnie </a:t>
            </a:r>
            <a:r>
              <a:rPr lang="en-US" dirty="0" smtClean="0"/>
              <a:t>Hawkins’s </a:t>
            </a:r>
            <a:r>
              <a:rPr lang="en-US" dirty="0"/>
              <a:t>backing group, the Hawks, one by one between 1958 and 1963.</a:t>
            </a:r>
          </a:p>
          <a:p>
            <a:r>
              <a:rPr lang="en-US" dirty="0"/>
              <a:t>In 1964, they separated from Hawkins, after which they toured and released a few singles as </a:t>
            </a:r>
            <a:r>
              <a:rPr lang="en-US" b="1" dirty="0" err="1"/>
              <a:t>Levon</a:t>
            </a:r>
            <a:r>
              <a:rPr lang="en-US" b="1" dirty="0"/>
              <a:t> and the Hawks</a:t>
            </a:r>
            <a:r>
              <a:rPr lang="en-US" dirty="0"/>
              <a:t> and </a:t>
            </a:r>
            <a:r>
              <a:rPr lang="en-US" dirty="0" smtClean="0"/>
              <a:t>the </a:t>
            </a:r>
            <a:r>
              <a:rPr lang="en-US" b="1" dirty="0" smtClean="0"/>
              <a:t>Canadian </a:t>
            </a:r>
            <a:r>
              <a:rPr lang="en-US" b="1" dirty="0"/>
              <a:t>Squires</a:t>
            </a:r>
            <a:r>
              <a:rPr lang="en-US" dirty="0"/>
              <a:t>. The next year, </a:t>
            </a:r>
            <a:r>
              <a:rPr lang="en-US" dirty="0">
                <a:hlinkClick r:id="rId2" tooltip="Bob Dylan"/>
              </a:rPr>
              <a:t>Bob Dylan</a:t>
            </a:r>
            <a:r>
              <a:rPr lang="en-US" dirty="0"/>
              <a:t> hired them for his U.S. tour in 1965 and world tour in 1966</a:t>
            </a:r>
            <a:r>
              <a:rPr lang="en-US" dirty="0" smtClean="0"/>
              <a:t>.</a:t>
            </a:r>
            <a:r>
              <a:rPr lang="en-US" dirty="0"/>
              <a:t> Following the 1966 tour, the group moved with Dylan to Saugerties, New York, where they made the informal 1967 recordings that became </a:t>
            </a:r>
            <a:r>
              <a:rPr lang="en-US" i="1" dirty="0"/>
              <a:t>The Basement Tapes</a:t>
            </a:r>
            <a:r>
              <a:rPr lang="en-US" dirty="0"/>
              <a:t>, which forged the basis for their 1968 debut album, </a:t>
            </a:r>
            <a:r>
              <a:rPr lang="en-US" i="1" dirty="0"/>
              <a:t>Music from Big Pink</a:t>
            </a:r>
            <a:r>
              <a:rPr lang="en-US" dirty="0"/>
              <a:t>.</a:t>
            </a:r>
          </a:p>
          <a:p>
            <a:endParaRPr lang="en-CA" dirty="0"/>
          </a:p>
        </p:txBody>
      </p:sp>
      <p:pic>
        <p:nvPicPr>
          <p:cNvPr id="4098" name="Picture 2" descr="Image result for the b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541" y="2541200"/>
            <a:ext cx="4591237" cy="347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58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Big Sea</a:t>
            </a:r>
            <a:endParaRPr lang="en-CA" dirty="0"/>
          </a:p>
        </p:txBody>
      </p:sp>
      <p:sp>
        <p:nvSpPr>
          <p:cNvPr id="3" name="Content Placeholder 2"/>
          <p:cNvSpPr>
            <a:spLocks noGrp="1"/>
          </p:cNvSpPr>
          <p:nvPr>
            <p:ph idx="1"/>
          </p:nvPr>
        </p:nvSpPr>
        <p:spPr/>
        <p:txBody>
          <a:bodyPr/>
          <a:lstStyle/>
          <a:p>
            <a:r>
              <a:rPr lang="en-US" b="1" dirty="0"/>
              <a:t>Great Big Sea</a:t>
            </a:r>
            <a:r>
              <a:rPr lang="en-US" dirty="0"/>
              <a:t> was a Canadian folk rock band from Newfoundland and Labrador, best known for performing energetic rock interpretations of traditional Newfoundland folk songs including sea shanties, which draw from the island's 500-year-old Irish, Scottish, and Cornish heritage. </a:t>
            </a:r>
            <a:endParaRPr lang="en-CA" dirty="0"/>
          </a:p>
        </p:txBody>
      </p:sp>
      <p:pic>
        <p:nvPicPr>
          <p:cNvPr id="5122" name="Picture 2" descr="Image result for great Big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352" y="4083424"/>
            <a:ext cx="4026460" cy="269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52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309</TotalTime>
  <Words>150</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Canadian Music</vt:lpstr>
      <vt:lpstr>Canadian Musicians and Groups</vt:lpstr>
      <vt:lpstr>Canadian Musicians and Bands - </vt:lpstr>
      <vt:lpstr>Stan Rogers</vt:lpstr>
      <vt:lpstr>The Tragically Hip</vt:lpstr>
      <vt:lpstr>Gordon Lightfoot</vt:lpstr>
      <vt:lpstr>Great Lake Swimmers</vt:lpstr>
      <vt:lpstr>The Band</vt:lpstr>
      <vt:lpstr>Great Big Sea</vt:lpstr>
      <vt:lpstr>The Weakerthans</vt:lpstr>
      <vt:lpstr>Stompin’ Tom Connors</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Music</dc:title>
  <dc:creator>Champion, Andrew    (ASD-W)</dc:creator>
  <cp:lastModifiedBy>Champion, Andrew    (ASD-W)</cp:lastModifiedBy>
  <cp:revision>13</cp:revision>
  <dcterms:created xsi:type="dcterms:W3CDTF">2016-09-14T13:18:56Z</dcterms:created>
  <dcterms:modified xsi:type="dcterms:W3CDTF">2016-09-14T18:28:38Z</dcterms:modified>
</cp:coreProperties>
</file>