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0" r:id="rId9"/>
    <p:sldId id="263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 varScale="1">
        <p:scale>
          <a:sx n="50" d="100"/>
          <a:sy n="50" d="100"/>
        </p:scale>
        <p:origin x="-10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516CFC-071E-4DCD-A08A-7BA889C1C91F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A6D64A-ED7D-4536-8685-42C02FB8B3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nru8fFBl7LmfGM&amp;tbnid=S-qXUIhYwlGXsM:&amp;ved=0CAUQjRw&amp;url=http://www.realscienceprograms.com/files/webpages/iybprogram.htm&amp;ei=vRj4Utb9L8euqgHb04HoCQ&amp;bvm=bv.60983673,d.aWc&amp;psig=AFQjCNGp09ozE5Xk_26QrDM0DG_VDZhGIg&amp;ust=13920773460739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pJ_YhliZXfR4dM&amp;tbnid=WwvypMCYBbltjM:&amp;ved=0CAUQjRw&amp;url=http%3A%2F%2Ffaculty.clintoncc.suny.edu%2Ffaculty%2Fmichael.gregory%2Ffiles%2Fbio%2520101%2Fbio%2520101%2520lectures%2Fmitosis%2Fmitosis.htm&amp;ei=h7T6UpCKFInTqgH2xICwCw&amp;bvm=bv.61190604,d.eW0&amp;psig=AFQjCNE4q09Z2wSGKLu_daDxr-t13r6Vwg&amp;ust=139224829258187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7hC5Z06lsPyoLM&amp;tbnid=bJ9Xc7tg801ywM:&amp;ved=0CAUQjRw&amp;url=http%3A%2F%2Fwww.magicalmaths.org%2Flatest-posts%2F&amp;ei=F7f6UuirEsTKrgGygIGICA&amp;bvm=bv.61190604,d.eW0&amp;psig=AFQjCNHHB3v1OPzuxPwclV39QpsjQ2lygw&amp;ust=139224866760184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The processes of mitosis and cytokinesis result in the cell dividing and new cells find themselves smaller than the original mother cell.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The daughter cells enter the interphase where they gather nutrients and grow to become as large as their parent cells before them.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This process happens over and over again.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10400" cy="621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phases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 phases are just a snapshot of the continuous cycle of cell division.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Interphase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Prophase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Metaphase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Anaphase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dirty="0" err="1" smtClean="0">
                <a:solidFill>
                  <a:schemeClr val="tx1"/>
                </a:solidFill>
              </a:rPr>
              <a:t>Telophase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6. Interphase (again)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txBody>
          <a:bodyPr/>
          <a:lstStyle/>
          <a:p>
            <a:r>
              <a:rPr lang="en-US" b="1" dirty="0" smtClean="0"/>
              <a:t>Interphase</a:t>
            </a:r>
            <a:r>
              <a:rPr lang="en-US" dirty="0" smtClean="0"/>
              <a:t>  involves </a:t>
            </a:r>
            <a:r>
              <a:rPr lang="en-US" u="sng" dirty="0" smtClean="0"/>
              <a:t>cell growth </a:t>
            </a:r>
            <a:r>
              <a:rPr lang="en-US" dirty="0" smtClean="0"/>
              <a:t>and preparation for division by </a:t>
            </a:r>
            <a:r>
              <a:rPr lang="en-US" u="sng" dirty="0" smtClean="0"/>
              <a:t>duplicating its genetic material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 descr="inter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5925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individual chromosomes, made up of two identical strands of genetic material, </a:t>
            </a:r>
            <a:r>
              <a:rPr lang="en-US" u="sng" dirty="0" smtClean="0">
                <a:solidFill>
                  <a:schemeClr val="tx1"/>
                </a:solidFill>
              </a:rPr>
              <a:t>shorten and thicken</a:t>
            </a:r>
            <a:r>
              <a:rPr lang="en-US" dirty="0" smtClean="0">
                <a:solidFill>
                  <a:schemeClr val="tx1"/>
                </a:solidFill>
              </a:rPr>
              <a:t>.  The nuclear membrane starts to </a:t>
            </a:r>
            <a:r>
              <a:rPr lang="en-US" u="sng" dirty="0" smtClean="0">
                <a:solidFill>
                  <a:schemeClr val="tx1"/>
                </a:solidFill>
              </a:rPr>
              <a:t>dissolve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pr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45117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1" y="3505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chromosomes can</a:t>
            </a:r>
          </a:p>
          <a:p>
            <a:r>
              <a:rPr lang="en-US" dirty="0" smtClean="0"/>
              <a:t>be seen with a microscope!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metaphase, the </a:t>
            </a:r>
            <a:r>
              <a:rPr lang="en-US" u="sng" dirty="0" smtClean="0"/>
              <a:t>double-stranded chromosomes line up in the middle </a:t>
            </a:r>
            <a:r>
              <a:rPr lang="en-US" dirty="0" smtClean="0"/>
              <a:t>of the cell.  This ensures that each daughter cell will receive a copy of each chromosome.</a:t>
            </a:r>
            <a:endParaRPr lang="en-US" dirty="0"/>
          </a:p>
        </p:txBody>
      </p:sp>
      <p:pic>
        <p:nvPicPr>
          <p:cNvPr id="4" name="Picture 4" descr="met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33528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During anaphase, the </a:t>
            </a:r>
            <a:r>
              <a:rPr lang="en-US" u="sng" dirty="0" smtClean="0">
                <a:solidFill>
                  <a:schemeClr val="tx1"/>
                </a:solidFill>
              </a:rPr>
              <a:t>chromosomes split and move to the opposite ends</a:t>
            </a:r>
            <a:r>
              <a:rPr lang="en-US" dirty="0" smtClean="0">
                <a:solidFill>
                  <a:schemeClr val="tx1"/>
                </a:solidFill>
              </a:rPr>
              <a:t> of the newly developing daughter cells.  Each daughter cell should get a complete set of genetic material if the process happens correctly.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ana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3429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67400" cy="43735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The chromosomes move to the opposite ends of the developing daughter cells and a </a:t>
            </a:r>
            <a:r>
              <a:rPr lang="en-US" sz="2600" u="sng" dirty="0" smtClean="0">
                <a:solidFill>
                  <a:schemeClr val="tx1"/>
                </a:solidFill>
              </a:rPr>
              <a:t>nuclear membrane begins to form </a:t>
            </a:r>
            <a:r>
              <a:rPr lang="en-US" sz="2600" dirty="0" smtClean="0">
                <a:solidFill>
                  <a:schemeClr val="tx1"/>
                </a:solidFill>
              </a:rPr>
              <a:t>around each set.  </a:t>
            </a:r>
            <a:r>
              <a:rPr lang="en-US" sz="2600" u="sng" dirty="0" smtClean="0">
                <a:solidFill>
                  <a:schemeClr val="tx1"/>
                </a:solidFill>
              </a:rPr>
              <a:t>Cytokinesis begins</a:t>
            </a:r>
            <a:r>
              <a:rPr lang="en-US" sz="2600" dirty="0" smtClean="0">
                <a:solidFill>
                  <a:schemeClr val="tx1"/>
                </a:solidFill>
              </a:rPr>
              <a:t> in this phase.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The chromosomes disperse and can no longer be seen.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4" descr="telo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9398"/>
            <a:ext cx="2205037" cy="39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daughter cells begin to grow and duplicate their genetic material again.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667000"/>
            <a:ext cx="35909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676399"/>
          </a:xfrm>
        </p:spPr>
        <p:txBody>
          <a:bodyPr/>
          <a:lstStyle/>
          <a:p>
            <a:r>
              <a:rPr lang="en-US" dirty="0" smtClean="0"/>
              <a:t>The trillion cells in your body all start as a single fertilized egg cell that divides and divides until it becomes you.</a:t>
            </a:r>
            <a:endParaRPr lang="en-US" dirty="0"/>
          </a:p>
        </p:txBody>
      </p:sp>
      <p:pic>
        <p:nvPicPr>
          <p:cNvPr id="1026" name="Picture 2" descr="https://encrypted-tbn3.gstatic.com/images?q=tbn:ANd9GcTcU8914S_R-7QQuxf3VJoxp9YMOPVFOt7RoDGfHVWd7UutfTf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5720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alternate between stages (phases) of dividing and not dividing.  The sequence of events from one division to another is called the </a:t>
            </a:r>
            <a:r>
              <a:rPr lang="en-US" b="1" dirty="0" smtClean="0"/>
              <a:t>cell cycle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 descr="04-24-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16" y="2914650"/>
            <a:ext cx="37823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CmebNv02ZvaNFN-7EyJYes4lIR3mvr4wilJBJcNriOKp84c1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543300" cy="36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stage </a:t>
            </a:r>
            <a:r>
              <a:rPr lang="en-US" u="sng" dirty="0" smtClean="0">
                <a:solidFill>
                  <a:schemeClr val="tx1"/>
                </a:solidFill>
              </a:rPr>
              <a:t>between</a:t>
            </a:r>
            <a:r>
              <a:rPr lang="en-US" dirty="0" smtClean="0">
                <a:solidFill>
                  <a:schemeClr val="tx1"/>
                </a:solidFill>
              </a:rPr>
              <a:t> cell divisions is called interphase.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During interphase the cell takes in nutrients and produces building materials, like proteins.  These materials are used by the cell for energy, regrowth and repairing damage.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After a period of rapid growth the cell duplicates its chromosomes in preparation for division.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do you think the duplication of the nuclear material is important during the cell cycle?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normal human cell contain 46 chromosomes (23 pairs).  After cell division, how many chromosomes would you expect to find in each of the daughter cells?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603072" cy="47579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duplication of the chromosomes is essential for the cell as the chromosomes contain genetic material which contains all the necessary information for all cell functions.</a:t>
            </a:r>
          </a:p>
          <a:p>
            <a:r>
              <a:rPr lang="en-US" dirty="0" smtClean="0"/>
              <a:t>Each new cell has to contain the genetic material from the chromosomes for it to divide again after the next interphase.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587426" cy="426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and Cytokinesis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146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Cell division is very similar in most living creatures, from bacteria to human, our cells all undergo cell division where a </a:t>
            </a:r>
            <a:r>
              <a:rPr lang="en-US" sz="26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mother cell </a:t>
            </a:r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divides into two identical </a:t>
            </a:r>
            <a:r>
              <a:rPr lang="en-US" sz="26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daughter cells</a:t>
            </a:r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 descr="http://www.magicalmaths.org/wp-content/uploads/2014/01/dividing-image-picture-clip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49300"/>
            <a:ext cx="5962650" cy="30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Mitosis</a:t>
            </a:r>
            <a:r>
              <a:rPr lang="en-US" dirty="0" smtClean="0">
                <a:solidFill>
                  <a:schemeClr val="tx1"/>
                </a:solidFill>
              </a:rPr>
              <a:t> is the process of dividing nuclear (the nucleus) material.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During division the cells organelles and cytoplasm are shared by the newly created daughter cells.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division of the cytoplasm and its contents happens in a process called </a:t>
            </a:r>
            <a:r>
              <a:rPr lang="en-US" b="1" dirty="0" smtClean="0">
                <a:solidFill>
                  <a:schemeClr val="tx1"/>
                </a:solidFill>
              </a:rPr>
              <a:t>cytokinesis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Cytokinesis begins before mitosis is complete.  In </a:t>
            </a:r>
            <a:r>
              <a:rPr lang="en-US" u="sng" dirty="0" smtClean="0">
                <a:solidFill>
                  <a:schemeClr val="tx1"/>
                </a:solidFill>
              </a:rPr>
              <a:t>plant cells a new cell wall forms </a:t>
            </a:r>
            <a:r>
              <a:rPr lang="en-US" dirty="0" smtClean="0">
                <a:solidFill>
                  <a:schemeClr val="tx1"/>
                </a:solidFill>
              </a:rPr>
              <a:t>in the middle of the cell while </a:t>
            </a:r>
            <a:r>
              <a:rPr lang="en-US" u="sng" dirty="0" smtClean="0">
                <a:solidFill>
                  <a:schemeClr val="tx1"/>
                </a:solidFill>
              </a:rPr>
              <a:t>animal cells tend to pinch in the middle </a:t>
            </a:r>
            <a:r>
              <a:rPr lang="en-US" dirty="0" smtClean="0">
                <a:solidFill>
                  <a:schemeClr val="tx1"/>
                </a:solidFill>
              </a:rPr>
              <a:t>to create the daughter cells.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457459" cy="4879303"/>
          </a:xfrm>
        </p:spPr>
      </p:pic>
    </p:spTree>
    <p:extLst>
      <p:ext uri="{BB962C8B-B14F-4D97-AF65-F5344CB8AC3E}">
        <p14:creationId xmlns:p14="http://schemas.microsoft.com/office/powerpoint/2010/main" val="2258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169</TotalTime>
  <Words>613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Cell Division</vt:lpstr>
      <vt:lpstr>PowerPoint Presentation</vt:lpstr>
      <vt:lpstr>The Cell Cycle</vt:lpstr>
      <vt:lpstr>The cell cycle</vt:lpstr>
      <vt:lpstr>Question to ponder</vt:lpstr>
      <vt:lpstr>The Cell cycle</vt:lpstr>
      <vt:lpstr>Mitosis and Cytokinesis</vt:lpstr>
      <vt:lpstr>Basic Mitosis</vt:lpstr>
      <vt:lpstr>Cytokinesis</vt:lpstr>
      <vt:lpstr>The Cycle continues</vt:lpstr>
      <vt:lpstr>PowerPoint Presentation</vt:lpstr>
      <vt:lpstr>The phases of Mitosis</vt:lpstr>
      <vt:lpstr>1. Interphase</vt:lpstr>
      <vt:lpstr>2. Prophase</vt:lpstr>
      <vt:lpstr>3. Metaphase</vt:lpstr>
      <vt:lpstr>4. Anaphase</vt:lpstr>
      <vt:lpstr>5. Telophase</vt:lpstr>
      <vt:lpstr>6. Interphase</vt:lpstr>
    </vt:vector>
  </TitlesOfParts>
  <Company>School District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Champion, Andrew    (ASD-W)</dc:creator>
  <cp:lastModifiedBy>Champion, Andrew    (ASD-W)</cp:lastModifiedBy>
  <cp:revision>18</cp:revision>
  <dcterms:created xsi:type="dcterms:W3CDTF">2014-02-09T23:46:07Z</dcterms:created>
  <dcterms:modified xsi:type="dcterms:W3CDTF">2014-02-12T00:48:29Z</dcterms:modified>
</cp:coreProperties>
</file>