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3"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5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04E586D-CD75-477F-A96C-EFE198D2A0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5ECAD7B-1A21-4420-B076-BFC0D9B1C1FF}"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E586D-CD75-477F-A96C-EFE198D2A0C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5ECAD7B-1A21-4420-B076-BFC0D9B1C1FF}"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5ECAD7B-1A21-4420-B076-BFC0D9B1C1FF}"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5ECAD7B-1A21-4420-B076-BFC0D9B1C1FF}" type="datetimeFigureOut">
              <a:rPr lang="en-US" smtClean="0"/>
              <a:t>5/15/2014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04E586D-CD75-477F-A96C-EFE198D2A0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4267200" cy="1524000"/>
          </a:xfrm>
        </p:spPr>
        <p:txBody>
          <a:bodyPr/>
          <a:lstStyle/>
          <a:p>
            <a:r>
              <a:rPr lang="en-US" dirty="0" smtClean="0"/>
              <a:t>Our Solar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3522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08036"/>
            <a:ext cx="7772400" cy="3733800"/>
          </a:xfrm>
        </p:spPr>
        <p:txBody>
          <a:bodyPr>
            <a:normAutofit/>
          </a:bodyPr>
          <a:lstStyle/>
          <a:p>
            <a:r>
              <a:rPr lang="en-US" sz="2400" dirty="0" smtClean="0"/>
              <a:t>The remaining debris left in the inner system continued to circle the sun and eventually collided with each other and joined together.  Over millions of years the chunks grew in size until they were large enough to have a gravity of their own and become planets. </a:t>
            </a:r>
          </a:p>
          <a:p>
            <a:r>
              <a:rPr lang="en-US" sz="2400" dirty="0" smtClean="0"/>
              <a:t>In theory, microbes living on these floating chunks left over from the earlier supernova were responsible for life on our planet.</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878936"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853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3733800"/>
          </a:xfrm>
        </p:spPr>
        <p:txBody>
          <a:bodyPr>
            <a:noAutofit/>
          </a:bodyPr>
          <a:lstStyle/>
          <a:p>
            <a:r>
              <a:rPr lang="en-US" sz="2400" dirty="0" smtClean="0"/>
              <a:t>Over , millions of years(about 10 million), most of the matter in the solar system became concentrated in the gas giants and terrestrial planets.  </a:t>
            </a:r>
          </a:p>
          <a:p>
            <a:endParaRPr lang="en-US" sz="2400" dirty="0" smtClean="0"/>
          </a:p>
          <a:p>
            <a:r>
              <a:rPr lang="en-US" sz="2400" dirty="0" smtClean="0"/>
              <a:t>The remaining matter makes up the asteroids, meteoroids and comets – the minor bodies.</a:t>
            </a:r>
          </a:p>
          <a:p>
            <a:endParaRPr lang="en-US" sz="2400" dirty="0" smtClean="0"/>
          </a:p>
          <a:p>
            <a:r>
              <a:rPr lang="en-US" sz="2400" dirty="0" smtClean="0"/>
              <a:t>Scientists study these minor bodies as their behaviors tend to give  information about the early stages of the solar system.</a:t>
            </a:r>
          </a:p>
          <a:p>
            <a:endParaRPr lang="en-US" sz="2400" dirty="0"/>
          </a:p>
        </p:txBody>
      </p:sp>
    </p:spTree>
    <p:extLst>
      <p:ext uri="{BB962C8B-B14F-4D97-AF65-F5344CB8AC3E}">
        <p14:creationId xmlns:p14="http://schemas.microsoft.com/office/powerpoint/2010/main" val="149442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Use the text book to answer questions #1,3,4 and 5 on page 473</a:t>
            </a:r>
            <a:endParaRPr lang="en-US" dirty="0"/>
          </a:p>
        </p:txBody>
      </p:sp>
    </p:spTree>
    <p:extLst>
      <p:ext uri="{BB962C8B-B14F-4D97-AF65-F5344CB8AC3E}">
        <p14:creationId xmlns:p14="http://schemas.microsoft.com/office/powerpoint/2010/main" val="219121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Solar System</a:t>
            </a:r>
            <a:endParaRPr lang="en-US" dirty="0"/>
          </a:p>
        </p:txBody>
      </p:sp>
      <p:sp>
        <p:nvSpPr>
          <p:cNvPr id="3" name="Content Placeholder 2"/>
          <p:cNvSpPr>
            <a:spLocks noGrp="1"/>
          </p:cNvSpPr>
          <p:nvPr>
            <p:ph idx="1"/>
          </p:nvPr>
        </p:nvSpPr>
        <p:spPr/>
        <p:txBody>
          <a:bodyPr>
            <a:normAutofit/>
          </a:bodyPr>
          <a:lstStyle/>
          <a:p>
            <a:r>
              <a:rPr lang="en-US" sz="2400" dirty="0" smtClean="0"/>
              <a:t>Our Solar System is made up of all the planets that orbit our Sun. </a:t>
            </a:r>
          </a:p>
          <a:p>
            <a:r>
              <a:rPr lang="en-US" sz="2400" dirty="0" smtClean="0"/>
              <a:t>Besides planets, the Solar System also consists of celestial objects such as moons, comets, asteroids, minor planets, and dust and gas.</a:t>
            </a:r>
            <a:br>
              <a:rPr lang="en-US" sz="2400" dirty="0" smtClean="0"/>
            </a:b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0"/>
            <a:ext cx="48768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989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3733800"/>
          </a:xfrm>
        </p:spPr>
        <p:txBody>
          <a:bodyPr>
            <a:normAutofit/>
          </a:bodyPr>
          <a:lstStyle/>
          <a:p>
            <a:r>
              <a:rPr lang="en-US" sz="2400" dirty="0" smtClean="0"/>
              <a:t>Everything in our Solar System orbits or revolves around the Sun. The Sun contains around 98% of all the material in the Solar System. </a:t>
            </a:r>
          </a:p>
          <a:p>
            <a:endParaRPr lang="en-US" sz="2400" dirty="0" smtClean="0"/>
          </a:p>
          <a:p>
            <a:r>
              <a:rPr lang="en-US" sz="2400" dirty="0" smtClean="0"/>
              <a:t>The larger an object is, the more gravity it has. Because the Sun is so large, its powerful gravity attracts all the other objects in the Solar System towards it.</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8862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28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3733800"/>
          </a:xfrm>
        </p:spPr>
        <p:txBody>
          <a:bodyPr>
            <a:normAutofit/>
          </a:bodyPr>
          <a:lstStyle/>
          <a:p>
            <a:r>
              <a:rPr lang="en-US" sz="2400" dirty="0" smtClean="0"/>
              <a:t>These objects, which are moving very rapidly, try to escape from the Sun, out into the emptiness of outer space. </a:t>
            </a:r>
          </a:p>
          <a:p>
            <a:endParaRPr lang="en-US" sz="2400" dirty="0" smtClean="0"/>
          </a:p>
          <a:p>
            <a:r>
              <a:rPr lang="en-US" sz="2400" dirty="0" smtClean="0"/>
              <a:t>These planets become trapped half-way as they become balanced between flying towards the Sun, and escaping into space, they spend eternity orbiting around their parent star.</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804" y="4045631"/>
            <a:ext cx="40576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56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solar system Form?</a:t>
            </a:r>
            <a:endParaRPr lang="en-US" dirty="0"/>
          </a:p>
        </p:txBody>
      </p:sp>
      <p:sp>
        <p:nvSpPr>
          <p:cNvPr id="3" name="Content Placeholder 2"/>
          <p:cNvSpPr>
            <a:spLocks noGrp="1"/>
          </p:cNvSpPr>
          <p:nvPr>
            <p:ph idx="1"/>
          </p:nvPr>
        </p:nvSpPr>
        <p:spPr>
          <a:xfrm>
            <a:off x="533400" y="1143000"/>
            <a:ext cx="7772400" cy="3733800"/>
          </a:xfrm>
        </p:spPr>
        <p:txBody>
          <a:bodyPr>
            <a:normAutofit/>
          </a:bodyPr>
          <a:lstStyle/>
          <a:p>
            <a:r>
              <a:rPr lang="en-US" sz="2400" dirty="0" smtClean="0"/>
              <a:t>This question is one that many people have fantasized over, </a:t>
            </a:r>
            <a:r>
              <a:rPr lang="en-US" sz="2400" dirty="0"/>
              <a:t>and one that is difficult for scientists to understand. </a:t>
            </a:r>
            <a:r>
              <a:rPr lang="en-US" sz="2400" dirty="0" smtClean="0"/>
              <a:t>From what we know, </a:t>
            </a:r>
            <a:r>
              <a:rPr lang="en-US" sz="2400" dirty="0"/>
              <a:t>the creation of our Solar System took place billions of years </a:t>
            </a:r>
            <a:r>
              <a:rPr lang="en-US" sz="2400" dirty="0" smtClean="0"/>
              <a:t>ago, long before people, dinosaurs and life had appeared on the planet.</a:t>
            </a:r>
          </a:p>
          <a:p>
            <a:r>
              <a:rPr lang="en-US" sz="2400" dirty="0" smtClean="0"/>
              <a:t>Our </a:t>
            </a:r>
            <a:r>
              <a:rPr lang="en-US" sz="2400" dirty="0"/>
              <a:t>own evolution is tied closely to the evolution of the Solar System. Thus, without understanding from where the Solar System came from, it is difficult to comprehend how mankind came to be.</a:t>
            </a:r>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97829"/>
            <a:ext cx="175045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03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the Solar System</a:t>
            </a:r>
            <a:endParaRPr lang="en-US" dirty="0"/>
          </a:p>
        </p:txBody>
      </p:sp>
      <p:sp>
        <p:nvSpPr>
          <p:cNvPr id="3" name="Content Placeholder 2"/>
          <p:cNvSpPr>
            <a:spLocks noGrp="1"/>
          </p:cNvSpPr>
          <p:nvPr>
            <p:ph idx="1"/>
          </p:nvPr>
        </p:nvSpPr>
        <p:spPr>
          <a:xfrm>
            <a:off x="685800" y="1219200"/>
            <a:ext cx="7772400" cy="4114801"/>
          </a:xfrm>
        </p:spPr>
        <p:txBody>
          <a:bodyPr>
            <a:noAutofit/>
          </a:bodyPr>
          <a:lstStyle/>
          <a:p>
            <a:r>
              <a:rPr lang="en-US" sz="2400" dirty="0"/>
              <a:t>Scientists believe that the Solar System evolved from a giant cloud of dust and gas. </a:t>
            </a:r>
            <a:r>
              <a:rPr lang="en-US" sz="2400" dirty="0" smtClean="0"/>
              <a:t>  This dust and gas was likely the remnants of a much older solar system that was destroyed when its sun exploded in a supernova and its bits now make up some of the planets and debris  found in our solar system.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47625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35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572001"/>
          </a:xfrm>
        </p:spPr>
        <p:txBody>
          <a:bodyPr>
            <a:normAutofit/>
          </a:bodyPr>
          <a:lstStyle/>
          <a:p>
            <a:r>
              <a:rPr lang="en-US" sz="2400" dirty="0"/>
              <a:t>They believe that this dust and gas began to collapse under the weight of its own gravity. As it did so, the matter contained within </a:t>
            </a:r>
            <a:r>
              <a:rPr lang="en-US" sz="2400" dirty="0" smtClean="0"/>
              <a:t>this mass </a:t>
            </a:r>
            <a:r>
              <a:rPr lang="en-US" sz="2400" dirty="0"/>
              <a:t>begin moving in a giant circle, much like the water in a drain moves around the center of the drain in a circle.</a:t>
            </a:r>
          </a:p>
          <a:p>
            <a:r>
              <a:rPr lang="en-US" sz="2400" dirty="0" smtClean="0"/>
              <a:t>As the dust and debris continued to swirl toward the middle a </a:t>
            </a:r>
            <a:r>
              <a:rPr lang="en-US" sz="2400" dirty="0" err="1" smtClean="0"/>
              <a:t>protostar</a:t>
            </a:r>
            <a:r>
              <a:rPr lang="en-US" sz="2400" dirty="0" smtClean="0"/>
              <a:t> began to form which eventually grew to become the star we call the Sun. </a:t>
            </a:r>
          </a:p>
          <a:p>
            <a:r>
              <a:rPr lang="en-US" sz="2400" dirty="0" smtClean="0"/>
              <a:t>At first the heat that it created was due to friction but as temperature hit 18 million degrees F, nuclear fusion kicked in.  This was roughly 4.5 billion years ago. </a:t>
            </a:r>
            <a:endParaRPr lang="en-US" sz="2400" dirty="0"/>
          </a:p>
        </p:txBody>
      </p:sp>
    </p:spTree>
    <p:extLst>
      <p:ext uri="{BB962C8B-B14F-4D97-AF65-F5344CB8AC3E}">
        <p14:creationId xmlns:p14="http://schemas.microsoft.com/office/powerpoint/2010/main" val="2722110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1075"/>
            <a:ext cx="60960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3733800"/>
          </a:xfrm>
        </p:spPr>
        <p:txBody>
          <a:bodyPr>
            <a:normAutofit/>
          </a:bodyPr>
          <a:lstStyle/>
          <a:p>
            <a:r>
              <a:rPr lang="en-US" sz="2400" dirty="0" smtClean="0"/>
              <a:t>As the sun began to grow from swirling dust and gas so too did some of our planets.   The giant gas planets of Jupiter, Saturn, Uranus and Neptune were created by spinning gas and dust. </a:t>
            </a:r>
          </a:p>
          <a:p>
            <a:r>
              <a:rPr lang="en-US" sz="2400" dirty="0" smtClean="0"/>
              <a:t>The solar winds from the sun pushed much of the excess gas and debris away from the inner system and stunted the continued growth of the inner planets leaving only iron and rock behind.</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48958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12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130</TotalTime>
  <Words>661</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 Pop</vt:lpstr>
      <vt:lpstr>Our Solar System</vt:lpstr>
      <vt:lpstr>What is the Solar System</vt:lpstr>
      <vt:lpstr>PowerPoint Presentation</vt:lpstr>
      <vt:lpstr>PowerPoint Presentation</vt:lpstr>
      <vt:lpstr>How Did the solar system Form?</vt:lpstr>
      <vt:lpstr>Birth of the Solar System</vt:lpstr>
      <vt:lpstr>PowerPoint Presentation</vt:lpstr>
      <vt:lpstr>PowerPoint Presentation</vt:lpstr>
      <vt:lpstr>PowerPoint Presentation</vt:lpstr>
      <vt:lpstr>PowerPoint Presentation</vt:lpstr>
      <vt:lpstr>PowerPoint Presentation</vt:lpstr>
      <vt:lpstr>Questions</vt:lpstr>
    </vt:vector>
  </TitlesOfParts>
  <Company>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Polar System</dc:title>
  <dc:creator>Champion, Andrew    (ASD-W)</dc:creator>
  <cp:lastModifiedBy>Champion, Andrew    (ASD-W)</cp:lastModifiedBy>
  <cp:revision>16</cp:revision>
  <dcterms:created xsi:type="dcterms:W3CDTF">2014-05-13T21:55:17Z</dcterms:created>
  <dcterms:modified xsi:type="dcterms:W3CDTF">2014-05-15T12:08:36Z</dcterms:modified>
</cp:coreProperties>
</file>