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41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8B7F-074B-462F-AB27-C596A9CB88AE}" type="datetimeFigureOut">
              <a:rPr lang="en-CA" smtClean="0"/>
              <a:t>20/12/2016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4BCD-51FE-4F37-A6A7-331C99345815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74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8B7F-074B-462F-AB27-C596A9CB88AE}" type="datetimeFigureOut">
              <a:rPr lang="en-CA" smtClean="0"/>
              <a:t>20/12/2016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4BCD-51FE-4F37-A6A7-331C993458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4745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8B7F-074B-462F-AB27-C596A9CB88AE}" type="datetimeFigureOut">
              <a:rPr lang="en-CA" smtClean="0"/>
              <a:t>20/12/2016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4BCD-51FE-4F37-A6A7-331C993458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696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8B7F-074B-462F-AB27-C596A9CB88AE}" type="datetimeFigureOut">
              <a:rPr lang="en-CA" smtClean="0"/>
              <a:t>20/12/2016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4BCD-51FE-4F37-A6A7-331C993458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4941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8B7F-074B-462F-AB27-C596A9CB88AE}" type="datetimeFigureOut">
              <a:rPr lang="en-CA" smtClean="0"/>
              <a:t>20/12/2016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4BCD-51FE-4F37-A6A7-331C99345815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393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8B7F-074B-462F-AB27-C596A9CB88AE}" type="datetimeFigureOut">
              <a:rPr lang="en-CA" smtClean="0"/>
              <a:t>20/12/2016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4BCD-51FE-4F37-A6A7-331C993458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522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8B7F-074B-462F-AB27-C596A9CB88AE}" type="datetimeFigureOut">
              <a:rPr lang="en-CA" smtClean="0"/>
              <a:t>20/12/2016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4BCD-51FE-4F37-A6A7-331C993458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6542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8B7F-074B-462F-AB27-C596A9CB88AE}" type="datetimeFigureOut">
              <a:rPr lang="en-CA" smtClean="0"/>
              <a:t>20/12/2016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4BCD-51FE-4F37-A6A7-331C993458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836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8B7F-074B-462F-AB27-C596A9CB88AE}" type="datetimeFigureOut">
              <a:rPr lang="en-CA" smtClean="0"/>
              <a:t>20/12/2016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4BCD-51FE-4F37-A6A7-331C993458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280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E668B7F-074B-462F-AB27-C596A9CB88AE}" type="datetimeFigureOut">
              <a:rPr lang="en-CA" smtClean="0"/>
              <a:t>20/12/2016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A64BCD-51FE-4F37-A6A7-331C993458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304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8B7F-074B-462F-AB27-C596A9CB88AE}" type="datetimeFigureOut">
              <a:rPr lang="en-CA" smtClean="0"/>
              <a:t>20/12/2016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4BCD-51FE-4F37-A6A7-331C993458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191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E668B7F-074B-462F-AB27-C596A9CB88AE}" type="datetimeFigureOut">
              <a:rPr lang="en-CA" smtClean="0"/>
              <a:t>20/12/2016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3A64BCD-51FE-4F37-A6A7-331C99345815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303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Sun and Other Stars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6850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398770" cy="402336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As you already know the Sun is a vital part of life here on planet Earth; it provides us with the energy needed by all plants and animals and it’s gravitational pull keeps us in our steady orbit.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Scientists study the Sun to better understand how stars behave and can help us predict the life cycle of other stars.</a:t>
            </a:r>
            <a:endParaRPr lang="en-CA" sz="2400" dirty="0"/>
          </a:p>
        </p:txBody>
      </p:sp>
      <p:pic>
        <p:nvPicPr>
          <p:cNvPr id="1026" name="Picture 2" descr="Image result for the su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825" y="1011981"/>
            <a:ext cx="47625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7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5034"/>
            <a:ext cx="10058400" cy="145075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Where Does the Sun’s Energy Come From?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130" y="1845734"/>
            <a:ext cx="7497445" cy="402336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Like all stars, the Sun produces energy through a process called nuclear fusion.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During nuclear fusion, the sun's extremely high pressure and hot temperature cause hydrogen </a:t>
            </a:r>
            <a:r>
              <a:rPr lang="en-US" sz="2800" b="1" dirty="0"/>
              <a:t>atoms</a:t>
            </a:r>
            <a:r>
              <a:rPr lang="en-US" sz="2800" dirty="0"/>
              <a:t> to come apart and their </a:t>
            </a:r>
            <a:r>
              <a:rPr lang="en-US" sz="2800" dirty="0" smtClean="0"/>
              <a:t>nuclei </a:t>
            </a:r>
            <a:r>
              <a:rPr lang="en-US" sz="2800" dirty="0"/>
              <a:t>to fuse or combine. Four hydrogen nuclei fuse to become one helium atom.</a:t>
            </a:r>
            <a:endParaRPr lang="en-CA" sz="2800" dirty="0"/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578" y="2341881"/>
            <a:ext cx="3795422" cy="303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945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228004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</TotalTime>
  <Words>106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Retrospect</vt:lpstr>
      <vt:lpstr>The Sun and Other Stars</vt:lpstr>
      <vt:lpstr>The Sun</vt:lpstr>
      <vt:lpstr>Where Does the Sun’s Energy Come From?</vt:lpstr>
      <vt:lpstr>PowerPoint Presentation</vt:lpstr>
    </vt:vector>
  </TitlesOfParts>
  <Company>Province of New Brunswick -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Sun and Other Stars</dc:title>
  <dc:creator>Champion, Andrew    (ASD-W)</dc:creator>
  <cp:lastModifiedBy>Champion, Andrew    (ASD-W)</cp:lastModifiedBy>
  <cp:revision>2</cp:revision>
  <dcterms:created xsi:type="dcterms:W3CDTF">2016-12-20T23:52:31Z</dcterms:created>
  <dcterms:modified xsi:type="dcterms:W3CDTF">2016-12-21T00:06:22Z</dcterms:modified>
</cp:coreProperties>
</file>