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70" r:id="rId9"/>
    <p:sldId id="265" r:id="rId10"/>
    <p:sldId id="266" r:id="rId11"/>
    <p:sldId id="262" r:id="rId12"/>
    <p:sldId id="268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3" autoAdjust="0"/>
    <p:restoredTop sz="94660"/>
  </p:normalViewPr>
  <p:slideViewPr>
    <p:cSldViewPr>
      <p:cViewPr varScale="1">
        <p:scale>
          <a:sx n="66" d="100"/>
          <a:sy n="66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DC05DE-57F7-4660-86E9-08741D7FB6F4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911B56-B22D-4F80-8B2C-D9F7A87545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Particle Theory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52400"/>
            <a:ext cx="4876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Compounds are composed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of </a:t>
            </a:r>
            <a:r>
              <a:rPr lang="en-US" u="sng" dirty="0" smtClean="0"/>
              <a:t>molecules</a:t>
            </a:r>
          </a:p>
          <a:p>
            <a:endParaRPr lang="en-US" dirty="0" smtClean="0"/>
          </a:p>
          <a:p>
            <a:r>
              <a:rPr lang="en-US" u="sng" dirty="0" smtClean="0"/>
              <a:t>Molecules</a:t>
            </a:r>
            <a:r>
              <a:rPr lang="en-US" dirty="0" smtClean="0"/>
              <a:t> are units that contain two or more atoms bonded together in a fixed ratio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  -  contains 4 carbon atoms bonded with 8 hydrogen atoms. This combination produces butane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  -  contains 2 hydrogen atoms bonded with 1 oxygen atom. This combination produces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Homogeneous</a:t>
            </a:r>
            <a:r>
              <a:rPr lang="en-US" dirty="0" smtClean="0"/>
              <a:t> (also known as solutions)</a:t>
            </a:r>
          </a:p>
          <a:p>
            <a:pPr lvl="1"/>
            <a:r>
              <a:rPr lang="en-US" dirty="0" smtClean="0"/>
              <a:t>This looks the </a:t>
            </a:r>
            <a:r>
              <a:rPr lang="en-US" u="sng" dirty="0" smtClean="0"/>
              <a:t>same throughout </a:t>
            </a:r>
            <a:r>
              <a:rPr lang="en-US" dirty="0" smtClean="0"/>
              <a:t>(it has one phase)</a:t>
            </a:r>
          </a:p>
          <a:p>
            <a:pPr lvl="1"/>
            <a:r>
              <a:rPr lang="en-US" dirty="0" smtClean="0"/>
              <a:t>May be made up of solids, liquids or gases</a:t>
            </a:r>
          </a:p>
          <a:p>
            <a:pPr lvl="1"/>
            <a:r>
              <a:rPr lang="en-US" dirty="0" smtClean="0"/>
              <a:t>Examples: air, alloys, </a:t>
            </a:r>
            <a:r>
              <a:rPr lang="en-US" dirty="0" err="1" smtClean="0"/>
              <a:t>kool</a:t>
            </a:r>
            <a:r>
              <a:rPr lang="en-US" dirty="0" smtClean="0"/>
              <a:t> aid</a:t>
            </a:r>
          </a:p>
          <a:p>
            <a:pPr lvl="1"/>
            <a:endParaRPr lang="en-US" dirty="0"/>
          </a:p>
          <a:p>
            <a:r>
              <a:rPr lang="en-US" u="sng" dirty="0" smtClean="0"/>
              <a:t>Heterogeneous</a:t>
            </a:r>
          </a:p>
          <a:p>
            <a:pPr lvl="1"/>
            <a:r>
              <a:rPr lang="en-US" dirty="0" smtClean="0"/>
              <a:t>Made up of </a:t>
            </a:r>
            <a:r>
              <a:rPr lang="en-US" u="sng" dirty="0" smtClean="0"/>
              <a:t>two or more parts</a:t>
            </a:r>
            <a:r>
              <a:rPr lang="en-US" dirty="0" smtClean="0"/>
              <a:t> you can identify easily</a:t>
            </a:r>
          </a:p>
          <a:p>
            <a:pPr lvl="1"/>
            <a:r>
              <a:rPr lang="en-US" dirty="0" smtClean="0"/>
              <a:t>These parts can be separated physically</a:t>
            </a:r>
          </a:p>
          <a:p>
            <a:pPr lvl="1"/>
            <a:r>
              <a:rPr lang="en-US" dirty="0" smtClean="0"/>
              <a:t>More than one phase</a:t>
            </a:r>
          </a:p>
          <a:p>
            <a:pPr lvl="1"/>
            <a:r>
              <a:rPr lang="en-US" dirty="0" smtClean="0"/>
              <a:t>Examples: pizza, salad, beach sand, raisin bran, cookie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Homogeneous</a:t>
            </a:r>
            <a:r>
              <a:rPr lang="en-US" dirty="0" smtClean="0"/>
              <a:t> (also known as solutions)</a:t>
            </a:r>
          </a:p>
          <a:p>
            <a:pPr lvl="1"/>
            <a:r>
              <a:rPr lang="en-US" dirty="0" smtClean="0"/>
              <a:t>This looks the same throughout (it has one phase)</a:t>
            </a:r>
          </a:p>
          <a:p>
            <a:pPr lvl="1"/>
            <a:r>
              <a:rPr lang="en-US" dirty="0" smtClean="0"/>
              <a:t>May be made up of solids, liquids or gases</a:t>
            </a:r>
          </a:p>
          <a:p>
            <a:pPr lvl="1"/>
            <a:r>
              <a:rPr lang="en-US" dirty="0" smtClean="0"/>
              <a:t>Examples: air, alloys, </a:t>
            </a:r>
            <a:r>
              <a:rPr lang="en-US" dirty="0" err="1" smtClean="0"/>
              <a:t>kool</a:t>
            </a:r>
            <a:r>
              <a:rPr lang="en-US" dirty="0" smtClean="0"/>
              <a:t> aid</a:t>
            </a:r>
          </a:p>
          <a:p>
            <a:pPr lvl="1"/>
            <a:endParaRPr lang="en-US" dirty="0"/>
          </a:p>
          <a:p>
            <a:r>
              <a:rPr lang="en-US" u="sng" dirty="0" smtClean="0"/>
              <a:t>Heterogeneous</a:t>
            </a:r>
          </a:p>
          <a:p>
            <a:pPr lvl="1"/>
            <a:r>
              <a:rPr lang="en-US" dirty="0" smtClean="0"/>
              <a:t>Made up of two or more parts you can identify easily</a:t>
            </a:r>
          </a:p>
          <a:p>
            <a:pPr lvl="1"/>
            <a:r>
              <a:rPr lang="en-US" dirty="0" smtClean="0"/>
              <a:t>These parts can be separated physically</a:t>
            </a:r>
          </a:p>
          <a:p>
            <a:pPr lvl="1"/>
            <a:r>
              <a:rPr lang="en-US" dirty="0" smtClean="0"/>
              <a:t>More than one phase</a:t>
            </a:r>
          </a:p>
          <a:p>
            <a:pPr lvl="1"/>
            <a:r>
              <a:rPr lang="en-US" dirty="0" smtClean="0"/>
              <a:t>Examples: pizza, salad, beach sand, </a:t>
            </a:r>
            <a:r>
              <a:rPr lang="en-US" dirty="0" smtClean="0"/>
              <a:t>                     raisin </a:t>
            </a:r>
            <a:r>
              <a:rPr lang="en-US" dirty="0" smtClean="0"/>
              <a:t>bran, cookie</a:t>
            </a:r>
          </a:p>
          <a:p>
            <a:pPr lvl="1"/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5848"/>
            <a:ext cx="2133600" cy="159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72" y="4952999"/>
            <a:ext cx="2403928" cy="18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 the drawings indicated on your handout</a:t>
            </a:r>
            <a:endParaRPr lang="en-US" dirty="0"/>
          </a:p>
          <a:p>
            <a:r>
              <a:rPr lang="en-US" dirty="0" smtClean="0"/>
              <a:t>Textbook </a:t>
            </a:r>
            <a:r>
              <a:rPr lang="en-US" dirty="0" smtClean="0"/>
              <a:t>page 44 – </a:t>
            </a:r>
            <a:r>
              <a:rPr lang="en-US" dirty="0" smtClean="0"/>
              <a:t>47, # </a:t>
            </a:r>
            <a:r>
              <a:rPr lang="en-US" dirty="0" smtClean="0"/>
              <a:t>3, 4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09-21-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95" y="247332"/>
            <a:ext cx="5821362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7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Particle Theory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than 2000 years ago a Greek philosopher named Democritus suggested that matter was made of tiny </a:t>
            </a:r>
            <a:r>
              <a:rPr lang="en-US" u="sng" dirty="0" smtClean="0"/>
              <a:t>particles </a:t>
            </a:r>
            <a:r>
              <a:rPr lang="en-US" dirty="0" smtClean="0"/>
              <a:t>too small to be </a:t>
            </a:r>
            <a:r>
              <a:rPr lang="en-US" dirty="0" smtClean="0"/>
              <a:t>seen.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 thought that if you kept cutting a substance into smaller and smaller pieces, you would eventually reach the smallest possible particle – the building blocks of </a:t>
            </a:r>
            <a:r>
              <a:rPr lang="en-US" dirty="0" smtClean="0"/>
              <a:t>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Democritus “the Laughing Philosopher” 400 </a:t>
            </a:r>
            <a:r>
              <a:rPr lang="en-US" dirty="0" smtClean="0"/>
              <a:t>BCE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581025"/>
            <a:ext cx="49053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7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Principles of the particle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matter is made of tiny particles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particles of one substance are the same.</a:t>
            </a:r>
            <a:r>
              <a:rPr lang="en-US" dirty="0"/>
              <a:t> </a:t>
            </a:r>
            <a:r>
              <a:rPr lang="en-US" dirty="0" smtClean="0"/>
              <a:t>Different substances are made of different particles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particles are always moving. The more energy the particles have, the faster they move.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There are attractive forces between the particles. These forces are stronger when the particles are closer together.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Particle Theory, we can understand two categories of </a:t>
            </a:r>
            <a:r>
              <a:rPr lang="en-US" dirty="0" smtClean="0"/>
              <a:t>substances that are encountered in chemistry: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Pure Substances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Mixtures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Categories of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Pure Substances</a:t>
            </a:r>
          </a:p>
          <a:p>
            <a:pPr lvl="1"/>
            <a:r>
              <a:rPr lang="en-US" dirty="0" smtClean="0"/>
              <a:t>Contain only one kind of particle</a:t>
            </a:r>
          </a:p>
          <a:p>
            <a:pPr lvl="1"/>
            <a:r>
              <a:rPr lang="en-US" dirty="0" smtClean="0"/>
              <a:t>Types: </a:t>
            </a:r>
            <a:r>
              <a:rPr lang="en-US" b="1" dirty="0" smtClean="0"/>
              <a:t>Elements</a:t>
            </a:r>
            <a:r>
              <a:rPr lang="en-US" dirty="0" smtClean="0"/>
              <a:t> and </a:t>
            </a:r>
            <a:r>
              <a:rPr lang="en-US" b="1" dirty="0" smtClean="0"/>
              <a:t>Compounds</a:t>
            </a:r>
          </a:p>
          <a:p>
            <a:pPr lvl="1"/>
            <a:r>
              <a:rPr lang="en-US" dirty="0" smtClean="0"/>
              <a:t>Examples: aluminum, oxygen, carbon dioxide, sugar</a:t>
            </a:r>
          </a:p>
          <a:p>
            <a:r>
              <a:rPr lang="en-US" u="sng" dirty="0" smtClean="0"/>
              <a:t>Mixture</a:t>
            </a:r>
          </a:p>
          <a:p>
            <a:pPr lvl="1"/>
            <a:r>
              <a:rPr lang="en-US" dirty="0" smtClean="0"/>
              <a:t>Contains two or more different pure substances (</a:t>
            </a:r>
            <a:r>
              <a:rPr lang="en-US" dirty="0" err="1" smtClean="0"/>
              <a:t>ie</a:t>
            </a:r>
            <a:r>
              <a:rPr lang="en-US" dirty="0" smtClean="0"/>
              <a:t> two or more different types of particles)</a:t>
            </a:r>
          </a:p>
          <a:p>
            <a:pPr lvl="1"/>
            <a:r>
              <a:rPr lang="en-US" dirty="0" smtClean="0"/>
              <a:t>Types: </a:t>
            </a:r>
            <a:r>
              <a:rPr lang="en-US" b="1" dirty="0" smtClean="0"/>
              <a:t>Homogeneous </a:t>
            </a:r>
            <a:r>
              <a:rPr lang="en-US" dirty="0" smtClean="0"/>
              <a:t>and </a:t>
            </a:r>
            <a:r>
              <a:rPr lang="en-US" b="1" dirty="0" smtClean="0"/>
              <a:t>Heterogeneous Mixtures</a:t>
            </a:r>
          </a:p>
          <a:p>
            <a:pPr lvl="1"/>
            <a:r>
              <a:rPr lang="en-US" dirty="0" smtClean="0"/>
              <a:t>Examples: milk, </a:t>
            </a:r>
          </a:p>
          <a:p>
            <a:pPr marL="365760" lvl="1" indent="0">
              <a:buNone/>
            </a:pPr>
            <a:r>
              <a:rPr lang="en-US" dirty="0" smtClean="0"/>
              <a:t>cookie, pizza, raisin bran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68" y="4858512"/>
            <a:ext cx="41703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Elements</a:t>
            </a:r>
          </a:p>
          <a:p>
            <a:pPr lvl="1"/>
            <a:r>
              <a:rPr lang="en-US" dirty="0" smtClean="0"/>
              <a:t>Pure substances which </a:t>
            </a:r>
            <a:r>
              <a:rPr lang="en-US" u="sng" dirty="0" smtClean="0"/>
              <a:t>cannot be broken down </a:t>
            </a:r>
            <a:r>
              <a:rPr lang="en-US" dirty="0" smtClean="0"/>
              <a:t>into simpler substances</a:t>
            </a:r>
          </a:p>
          <a:p>
            <a:pPr lvl="1"/>
            <a:r>
              <a:rPr lang="en-US" dirty="0" smtClean="0"/>
              <a:t>Examples: hydrogen, nitrogen </a:t>
            </a:r>
            <a:r>
              <a:rPr lang="en-US" dirty="0" smtClean="0"/>
              <a:t>…(</a:t>
            </a:r>
            <a:r>
              <a:rPr lang="en-US" dirty="0" smtClean="0"/>
              <a:t>anything having its own box on the periodic table)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Compounds</a:t>
            </a:r>
          </a:p>
          <a:p>
            <a:pPr lvl="1"/>
            <a:r>
              <a:rPr lang="en-US" dirty="0" smtClean="0"/>
              <a:t>Pure substances that </a:t>
            </a:r>
            <a:r>
              <a:rPr lang="en-US" u="sng" dirty="0" smtClean="0"/>
              <a:t>contain two or more different elements</a:t>
            </a:r>
            <a:r>
              <a:rPr lang="en-US" dirty="0" smtClean="0"/>
              <a:t> in a fixed proportion (bonded together)</a:t>
            </a:r>
          </a:p>
          <a:p>
            <a:pPr lvl="1"/>
            <a:r>
              <a:rPr lang="en-US" dirty="0" smtClean="0"/>
              <a:t>Examples: Water (H</a:t>
            </a:r>
            <a:r>
              <a:rPr lang="en-US" baseline="-25000" dirty="0" smtClean="0"/>
              <a:t>2</a:t>
            </a:r>
            <a:r>
              <a:rPr lang="en-US" dirty="0" smtClean="0"/>
              <a:t>O), table sugar (C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141537"/>
            <a:ext cx="47434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0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1" y="304800"/>
            <a:ext cx="380337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An </a:t>
            </a:r>
            <a:r>
              <a:rPr lang="en-US" u="sng" dirty="0" smtClean="0"/>
              <a:t>atom</a:t>
            </a:r>
            <a:r>
              <a:rPr lang="en-US" dirty="0" smtClean="0"/>
              <a:t> is the smallest piece </a:t>
            </a:r>
          </a:p>
          <a:p>
            <a:pPr marL="0" indent="0">
              <a:buNone/>
            </a:pPr>
            <a:r>
              <a:rPr lang="en-US" dirty="0" smtClean="0"/>
              <a:t>     (particle) of matter. </a:t>
            </a:r>
          </a:p>
          <a:p>
            <a:endParaRPr lang="en-US" dirty="0"/>
          </a:p>
          <a:p>
            <a:r>
              <a:rPr lang="en-US" dirty="0" smtClean="0"/>
              <a:t>Each element is made of only one kind of atom (</a:t>
            </a:r>
            <a:r>
              <a:rPr lang="en-US" dirty="0" err="1" smtClean="0"/>
              <a:t>ie</a:t>
            </a:r>
            <a:r>
              <a:rPr lang="en-US" dirty="0" smtClean="0"/>
              <a:t> only one type of particle).</a:t>
            </a:r>
          </a:p>
          <a:p>
            <a:endParaRPr lang="en-US" dirty="0"/>
          </a:p>
          <a:p>
            <a:r>
              <a:rPr lang="en-US" dirty="0" smtClean="0"/>
              <a:t>The periodic table has roughly 118 elements, therefore there are 118 kinds of atoms.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2070</TotalTime>
  <Words>544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The Particle Theory of Matter</vt:lpstr>
      <vt:lpstr>The Particle Theory</vt:lpstr>
      <vt:lpstr>Democritus “the Laughing Philosopher” 400 BCE</vt:lpstr>
      <vt:lpstr>4 Principles of the particle theory</vt:lpstr>
      <vt:lpstr>PowerPoint Presentation</vt:lpstr>
      <vt:lpstr>Two Categories of substances</vt:lpstr>
      <vt:lpstr>Pure substances</vt:lpstr>
      <vt:lpstr>PowerPoint Presentation</vt:lpstr>
      <vt:lpstr>Elements</vt:lpstr>
      <vt:lpstr>Compounds</vt:lpstr>
      <vt:lpstr>Mixtures</vt:lpstr>
      <vt:lpstr>Mixtures</vt:lpstr>
      <vt:lpstr>Assignment</vt:lpstr>
      <vt:lpstr>PowerPoint Presentation</vt:lpstr>
    </vt:vector>
  </TitlesOfParts>
  <Company>ED18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Particle Theory of Matter</dc:title>
  <dc:creator>Lyons, Lori (ASD-W)</dc:creator>
  <cp:lastModifiedBy>Champion, Andrew    (ASD-W)</cp:lastModifiedBy>
  <cp:revision>12</cp:revision>
  <dcterms:created xsi:type="dcterms:W3CDTF">2014-03-22T13:57:35Z</dcterms:created>
  <dcterms:modified xsi:type="dcterms:W3CDTF">2014-03-24T12:07:02Z</dcterms:modified>
</cp:coreProperties>
</file>