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8" r:id="rId3"/>
    <p:sldId id="259" r:id="rId4"/>
    <p:sldId id="271" r:id="rId5"/>
    <p:sldId id="260" r:id="rId6"/>
    <p:sldId id="264" r:id="rId7"/>
    <p:sldId id="261" r:id="rId8"/>
    <p:sldId id="262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63B4-5C0D-432C-B83B-334EFE5DEC2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E67ADB-CFEF-437E-AA8B-DCDB0D9280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63B4-5C0D-432C-B83B-334EFE5DEC2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ADB-CFEF-437E-AA8B-DCDB0D928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63B4-5C0D-432C-B83B-334EFE5DEC2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ADB-CFEF-437E-AA8B-DCDB0D928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63B4-5C0D-432C-B83B-334EFE5DEC2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ADB-CFEF-437E-AA8B-DCDB0D928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63B4-5C0D-432C-B83B-334EFE5DEC2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ADB-CFEF-437E-AA8B-DCDB0D9280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63B4-5C0D-432C-B83B-334EFE5DEC2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ADB-CFEF-437E-AA8B-DCDB0D9280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63B4-5C0D-432C-B83B-334EFE5DEC2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ADB-CFEF-437E-AA8B-DCDB0D9280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63B4-5C0D-432C-B83B-334EFE5DEC2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ADB-CFEF-437E-AA8B-DCDB0D928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63B4-5C0D-432C-B83B-334EFE5DEC2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ADB-CFEF-437E-AA8B-DCDB0D928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63B4-5C0D-432C-B83B-334EFE5DEC2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ADB-CFEF-437E-AA8B-DCDB0D928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63B4-5C0D-432C-B83B-334EFE5DEC2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ADB-CFEF-437E-AA8B-DCDB0D928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AF963B4-5C0D-432C-B83B-334EFE5DEC2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E67ADB-CFEF-437E-AA8B-DCDB0D9280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a/url?sa=i&amp;rct=j&amp;q=&amp;esrc=s&amp;frm=1&amp;source=images&amp;cd=&amp;cad=rja&amp;docid=n8IYdUzN_Q03dM&amp;tbnid=LVjPLHeRcOHkBM:&amp;ved=0CAUQjRw&amp;url=http://allaboutplantbiotechnology.blogspot.com/2012/03/hrefhttpphpweby.html&amp;ei=WOILU631IqecyQGj9oH4Cg&amp;bvm=bv.61725948,d.aWc&amp;psig=AFQjCNE1ElMuySa6smh3b-d2mIfXOZBwwg&amp;ust=139337415422806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Cloning </a:t>
            </a:r>
            <a:r>
              <a:rPr lang="en-US" b="1" smtClean="0">
                <a:solidFill>
                  <a:schemeClr val="bg1"/>
                </a:solidFill>
              </a:rPr>
              <a:t>6.7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Cloning is the process of forming identical genetic offspring from a single cell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It is a </a:t>
            </a:r>
            <a:r>
              <a:rPr lang="en-US" u="sng" dirty="0"/>
              <a:t>natural process </a:t>
            </a:r>
            <a:r>
              <a:rPr lang="en-US" dirty="0"/>
              <a:t>that happens daily in nature when organisms produce exact duplicates of themselves by asexual reproduction (binary fission, budding</a:t>
            </a:r>
            <a:r>
              <a:rPr lang="en-US" dirty="0" smtClean="0"/>
              <a:t>…).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Cloning is referred to as asexual reproduction because the DNA originates from a single parent.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2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Clone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4525963"/>
          </a:xfrm>
        </p:spPr>
        <p:txBody>
          <a:bodyPr/>
          <a:lstStyle/>
          <a:p>
            <a:r>
              <a:rPr lang="en-US" dirty="0" smtClean="0"/>
              <a:t>In 1958, Frederic Stewart was the first to “clone” something – a carrot, grown from a cell at its root tip.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 The key to cloning seems to be in </a:t>
            </a:r>
            <a:r>
              <a:rPr lang="en-US" u="sng" dirty="0" smtClean="0"/>
              <a:t>delaying specialization</a:t>
            </a:r>
            <a:r>
              <a:rPr lang="en-US" dirty="0" smtClean="0"/>
              <a:t>, so that all the genetic information gets transferred before any cells “turn off” some of it. </a:t>
            </a:r>
            <a:endParaRPr lang="en-US" dirty="0"/>
          </a:p>
        </p:txBody>
      </p:sp>
      <p:sp>
        <p:nvSpPr>
          <p:cNvPr id="4" name="AutoShape 2" descr="data:image/jpeg;base64,/9j/4AAQSkZJRgABAQAAAQABAAD/2wCEAAkGBxQTEhQUExQWFRQVFRcWFhcXFhgWEhQXFRgWFhUcFxYZHiggGB0mHBQUJDEhJykrLi4uFx8zODMsNygtLisBCgoKDA0OFA8QFCwZFBwuLCw3KyssNyssLCsrLissLDc3NyssKzcrKzcrLCsrKysrKysrKysrKyssKysrKysrLP/AABEIAGgAUQMBIgACEQEDEQH/xAAbAAABBQEBAAAAAAAAAAAAAAAFAAIDBAYBB//EADMQAAEDAgMGBQIFBQAAAAAAAAEAAhEDIQQSQQUxUWFxgQYTIpGxMqEUQlJy8DNDssHR/8QAFwEBAQEBAAAAAAAAAAAAAAAAAAECA//EABYRAQEBAAAAAAAAAAAAAAAAAAABEf/aAAwDAQACEQMRAD8ArPHqd1PyuwnOHqPU/JVbaePZRZmf2GrjwC5qmqVA0S4gAbzoqbNoteYYM3M2CyWK2g+u6XmGzZo+kI1snDWkHoRvCo0+EwZN3OEcAI+SmVxlMKDZodMEyieLwwqCIugpAJye3BOblkyAe8KSvRy9EFZwXAE5y4AgUJLqSBPHqPU/JWG2/iTiMQWj6aZLBz/Uff4W9cPUep+V5qx5Y88cxn3MpFEcBgAHAuFpW02QxsWAWVwhBI4FarZ1gAEqDDWBSwoaIU4KgiqKJ4B39lYe1D8Y/LB5x77kENZkE8FGQpqw3dEwBUMST4SQPI9R6leeeKaGTEP4E5h3v8yvR4uepWT8R4Y1Kzg4SA0FhmC0RfrdSAbs+1ME9Ue2ftJ5ltJrCWiS5zoaBzOiE7HoMs0gHmi9DYYY90szscJAP08oHFaFpm3HsMVfL0/puzTKJ4/GZaQe0G8AdDrZAMbsxgAyMa0CYgXLjz4I/gMOH4drDpEH9th/Oagz7qj2w7LiPVcBsRYgXBv90dwDnVG+oWI3EXkG8qShhGsGUF0cDJI76hX2tiOkKAfWqZibbiQOyYAnubHXXquAKhsJKTKkgfF+6E+IsFLc44ZXdDuP84o1F+65UpZmuadQR7rIwtFkOjduhajZVfM0tfcDmhO1tkvpAVJBAIaY0GhKdg6+/otCbbGIAsxthc6ud3Kn2JtWoWZRRO4wSQG9yhWK2g1huJPDVW8Nj6j4cGPEbvQSCDvvZBosBVeWBzwGuIuwHMG9DAU1apeUH2fjKn5mOjjlIj3KIVvgKBrzJK5CgweJD2yN83CshA2Ek9JUSxfunFdCRCyOVGBzS1wkEQRxWLxdPyKpabwRHNp3LX4vG06Yl72t6m/ssj4h2xSxBa2kCXgw1xsDP5b33rUFqniWuPpFz/O6M4Wi+BeFg8PjXN0v9wiNPxI79JJEcUG1LiAh1bHCHGRMQEHpbUrV/Q1sE6C55ydAuswzWuIBzZfqdoX6gchunqmCbBvLHAjduIWgadeKBUaWqLbOq2g6G3RBYSUmdcQBNueKGUHFjW+ZUGkw1vCSsrjfE2Jq2zBgOjBH33qhUlz3EmSXEk9Sk1isgYQSZJJPEmSrODaTUpxv8xn+QTEU8P0M1XNE+Wxz+9w3/fsgW3qTHVnOpSRJzCIh4MOid4lFNleFHvh1QhrSAeLiI5bkIwOObTYc7SXSSCNb68L6rbeGKz/w4NWxuR+w3E9L+ylDcbRbh6JZRAa59p1jUk6obhsOGtA3q3WreY4u03N6KvTf9pQdc7lom4XEZXtGm5VK9f0uPMN9z/wFRYd2Yhx3Dcg1GYJKn5iSowFSnBPU/JTcspJIpxad0K3+JyYWoxp9dd8GN4pNAB9ySB3SSVHPDuC82q1psJEjTK2/dbbalb+23Uerk3h3SSWailUNoVR1eC77+1lxJUVKQzgAGQCS46TugfdEGiISSQXYXEkkH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593725"/>
            <a:ext cx="9715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QUExQWFRQVFRcWFhcXFhgWEhQXFRgWFhUcFxYZHiggGB0mHBQUJDEhJykrLi4uFx8zODMsNygtLisBCgoKDA0OFA8QFCwZFBwuLCw3KyssNyssLCsrLissLDc3NyssKzcrKzcrLCsrKysrKysrKysrKyssKysrKysrLP/AABEIAGgAUQMBIgACEQEDEQH/xAAbAAABBQEBAAAAAAAAAAAAAAAFAAIDBAYBB//EADMQAAEDAgMGBQIFBQAAAAAAAAEAAhEDIQQSQQUxUWFxgQYTIpGxMqEUQlJy8DNDssHR/8QAFwEBAQEBAAAAAAAAAAAAAAAAAAECA//EABYRAQEBAAAAAAAAAAAAAAAAAAABEf/aAAwDAQACEQMRAD8ArPHqd1PyuwnOHqPU/JVbaePZRZmf2GrjwC5qmqVA0S4gAbzoqbNoteYYM3M2CyWK2g+u6XmGzZo+kI1snDWkHoRvCo0+EwZN3OEcAI+SmVxlMKDZodMEyieLwwqCIugpAJye3BOblkyAe8KSvRy9EFZwXAE5y4AgUJLqSBPHqPU/JWG2/iTiMQWj6aZLBz/Uff4W9cPUep+V5qx5Y88cxn3MpFEcBgAHAuFpW02QxsWAWVwhBI4FarZ1gAEqDDWBSwoaIU4KgiqKJ4B39lYe1D8Y/LB5x77kENZkE8FGQpqw3dEwBUMST4SQPI9R6leeeKaGTEP4E5h3v8yvR4uepWT8R4Y1Kzg4SA0FhmC0RfrdSAbs+1ME9Ue2ftJ5ltJrCWiS5zoaBzOiE7HoMs0gHmi9DYYY90szscJAP08oHFaFpm3HsMVfL0/puzTKJ4/GZaQe0G8AdDrZAMbsxgAyMa0CYgXLjz4I/gMOH4drDpEH9th/Oagz7qj2w7LiPVcBsRYgXBv90dwDnVG+oWI3EXkG8qShhGsGUF0cDJI76hX2tiOkKAfWqZibbiQOyYAnubHXXquAKhsJKTKkgfF+6E+IsFLc44ZXdDuP84o1F+65UpZmuadQR7rIwtFkOjduhajZVfM0tfcDmhO1tkvpAVJBAIaY0GhKdg6+/otCbbGIAsxthc6ud3Kn2JtWoWZRRO4wSQG9yhWK2g1huJPDVW8Nj6j4cGPEbvQSCDvvZBosBVeWBzwGuIuwHMG9DAU1apeUH2fjKn5mOjjlIj3KIVvgKBrzJK5CgweJD2yN83CshA2Ek9JUSxfunFdCRCyOVGBzS1wkEQRxWLxdPyKpabwRHNp3LX4vG06Yl72t6m/ssj4h2xSxBa2kCXgw1xsDP5b33rUFqniWuPpFz/O6M4Wi+BeFg8PjXN0v9wiNPxI79JJEcUG1LiAh1bHCHGRMQEHpbUrV/Q1sE6C55ydAuswzWuIBzZfqdoX6gchunqmCbBvLHAjduIWgadeKBUaWqLbOq2g6G3RBYSUmdcQBNueKGUHFjW+ZUGkw1vCSsrjfE2Jq2zBgOjBH33qhUlz3EmSXEk9Sk1isgYQSZJJPEmSrODaTUpxv8xn+QTEU8P0M1XNE+Wxz+9w3/fsgW3qTHVnOpSRJzCIh4MOid4lFNleFHvh1QhrSAeLiI5bkIwOObTYc7SXSSCNb68L6rbeGKz/w4NWxuR+w3E9L+ylDcbRbh6JZRAa59p1jUk6obhsOGtA3q3WreY4u03N6KvTf9pQdc7lom4XEZXtGm5VK9f0uPMN9z/wFRYd2Yhx3Dcg1GYJKn5iSowFSnBPU/JTcspJIpxad0K3+JyYWoxp9dd8GN4pNAB9ySB3SSVHPDuC82q1psJEjTK2/dbbalb+23Uerk3h3SSWailUNoVR1eC77+1lxJUVKQzgAGQCS46TugfdEGiISSQXYXEkkH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80975" y="-441325"/>
            <a:ext cx="9715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0" y="229434"/>
            <a:ext cx="1021590" cy="131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://1.bp.blogspot.com/-XaAgu2H_RDk/TmxXBKiOJ8I/AAAAAAAABQg/DrMxd41-b8s/s1600/carro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752600"/>
            <a:ext cx="1580748" cy="321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4572000" y="2590800"/>
            <a:ext cx="27432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8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Cloning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300" dirty="0" smtClean="0"/>
              <a:t>While cloning plants may not seem like that great of a feat, the cloning of animals may seem much more impressive.</a:t>
            </a:r>
          </a:p>
          <a:p>
            <a:r>
              <a:rPr lang="en-US" sz="2300" dirty="0" smtClean="0"/>
              <a:t>Robert Briggs and Thomas King worked with frogs.  They managed to remove the nucleus(</a:t>
            </a:r>
            <a:r>
              <a:rPr lang="en-US" sz="2300" dirty="0" smtClean="0">
                <a:solidFill>
                  <a:srgbClr val="FF0000"/>
                </a:solidFill>
              </a:rPr>
              <a:t>enucleated</a:t>
            </a:r>
            <a:r>
              <a:rPr lang="en-US" sz="2300" dirty="0" smtClean="0"/>
              <a:t>) from an unfertilized egg and then replace that nucleus with that of a nucleus from a frog embryo in </a:t>
            </a:r>
            <a:r>
              <a:rPr lang="en-US" sz="2300" u="sng" dirty="0" smtClean="0"/>
              <a:t>early development </a:t>
            </a:r>
            <a:r>
              <a:rPr lang="en-US" sz="2300" dirty="0" smtClean="0"/>
              <a:t>and the result was a frog that had characteristics of the donating embryo.</a:t>
            </a:r>
            <a:endParaRPr lang="en-US" sz="2300" dirty="0"/>
          </a:p>
        </p:txBody>
      </p:sp>
      <p:pic>
        <p:nvPicPr>
          <p:cNvPr id="2050" name="Picture 2" descr="http://learn.genetics.utah.edu/content/cloning/clonezone/images/4-fr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97928"/>
            <a:ext cx="3416300" cy="2484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00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1996, Dolly the sheep, a species much more complex than simple plants or </a:t>
            </a:r>
            <a:r>
              <a:rPr lang="en-US" dirty="0" smtClean="0"/>
              <a:t>amphibians, </a:t>
            </a:r>
            <a:r>
              <a:rPr lang="en-US" dirty="0"/>
              <a:t>was cloned. </a:t>
            </a:r>
            <a:endParaRPr lang="en-US" dirty="0" smtClean="0"/>
          </a:p>
          <a:p>
            <a:endParaRPr lang="en-US" u="sng" dirty="0"/>
          </a:p>
          <a:p>
            <a:r>
              <a:rPr lang="en-US" u="sng" dirty="0" smtClean="0"/>
              <a:t>She </a:t>
            </a:r>
            <a:r>
              <a:rPr lang="en-US" u="sng" dirty="0"/>
              <a:t>was the first fertile clone</a:t>
            </a:r>
            <a:r>
              <a:rPr lang="en-US" u="sng" dirty="0" smtClean="0"/>
              <a:t>! </a:t>
            </a:r>
          </a:p>
          <a:p>
            <a:endParaRPr lang="en-US" dirty="0"/>
          </a:p>
          <a:p>
            <a:r>
              <a:rPr lang="en-US" dirty="0" smtClean="0"/>
              <a:t>This experiment rocked the scientific community because many scientists believed that cells that had specialized had lost their ability to create new organisms.  They were wrong.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0"/>
            <a:ext cx="4495800" cy="662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+mj-lt"/>
              </a:rPr>
              <a:t>Genetic information from a FINN DORSET sheep.</a:t>
            </a:r>
            <a:br>
              <a:rPr lang="en-US" sz="2800" dirty="0">
                <a:latin typeface="+mj-lt"/>
              </a:rPr>
            </a:br>
            <a:r>
              <a:rPr lang="en-US" sz="2800" dirty="0" smtClean="0">
                <a:latin typeface="+mj-lt"/>
              </a:rPr>
              <a:t/>
            </a:r>
            <a:br>
              <a:rPr lang="en-US" sz="2800" dirty="0" smtClean="0">
                <a:latin typeface="+mj-lt"/>
              </a:rPr>
            </a:br>
            <a:r>
              <a:rPr lang="en-US" sz="2800" dirty="0">
                <a:latin typeface="+mj-lt"/>
              </a:rPr>
              <a:t/>
            </a:r>
            <a:br>
              <a:rPr lang="en-US" sz="2800" dirty="0">
                <a:latin typeface="+mj-lt"/>
              </a:rPr>
            </a:br>
            <a:r>
              <a:rPr lang="en-US" sz="2800" dirty="0" smtClean="0">
                <a:latin typeface="+mj-lt"/>
              </a:rPr>
              <a:t>Enucleated </a:t>
            </a:r>
            <a:r>
              <a:rPr lang="en-US" sz="2800" dirty="0">
                <a:latin typeface="+mj-lt"/>
              </a:rPr>
              <a:t>ovum from a POLL DORSET sheep.</a:t>
            </a:r>
            <a:br>
              <a:rPr lang="en-US" sz="2800" dirty="0">
                <a:latin typeface="+mj-lt"/>
              </a:rPr>
            </a:br>
            <a:r>
              <a:rPr lang="en-US" sz="2800" dirty="0" smtClean="0">
                <a:latin typeface="+mj-lt"/>
              </a:rPr>
              <a:t/>
            </a:r>
            <a:br>
              <a:rPr lang="en-US" sz="2800" dirty="0" smtClean="0">
                <a:latin typeface="+mj-lt"/>
              </a:rPr>
            </a:br>
            <a:r>
              <a:rPr lang="en-US" sz="2800" dirty="0">
                <a:latin typeface="+mj-lt"/>
              </a:rPr>
              <a:t/>
            </a:r>
            <a:br>
              <a:rPr lang="en-US" sz="2800" dirty="0">
                <a:latin typeface="+mj-lt"/>
              </a:rPr>
            </a:br>
            <a:r>
              <a:rPr lang="en-US" sz="2800" dirty="0" smtClean="0">
                <a:latin typeface="+mj-lt"/>
              </a:rPr>
              <a:t>Surrogate </a:t>
            </a:r>
            <a:r>
              <a:rPr lang="en-US" sz="2800" dirty="0">
                <a:latin typeface="+mj-lt"/>
              </a:rPr>
              <a:t>mother </a:t>
            </a:r>
            <a:r>
              <a:rPr lang="en-US" sz="2800" dirty="0">
                <a:latin typeface="+mj-lt"/>
                <a:sym typeface="Wingdings" pitchFamily="2" charset="2"/>
              </a:rPr>
              <a:t> Blackface sheep.</a:t>
            </a:r>
            <a:br>
              <a:rPr lang="en-US" sz="2800" dirty="0">
                <a:latin typeface="+mj-lt"/>
                <a:sym typeface="Wingdings" pitchFamily="2" charset="2"/>
              </a:rPr>
            </a:br>
            <a:r>
              <a:rPr lang="en-US" sz="2800" dirty="0" smtClean="0">
                <a:latin typeface="+mj-lt"/>
                <a:sym typeface="Wingdings" pitchFamily="2" charset="2"/>
              </a:rPr>
              <a:t/>
            </a:r>
            <a:br>
              <a:rPr lang="en-US" sz="2800" dirty="0" smtClean="0">
                <a:latin typeface="+mj-lt"/>
                <a:sym typeface="Wingdings" pitchFamily="2" charset="2"/>
              </a:rPr>
            </a:br>
            <a:r>
              <a:rPr lang="en-US" sz="2800" dirty="0">
                <a:latin typeface="+mj-lt"/>
                <a:sym typeface="Wingdings" pitchFamily="2" charset="2"/>
              </a:rPr>
              <a:t/>
            </a:r>
            <a:br>
              <a:rPr lang="en-US" sz="2800" dirty="0">
                <a:latin typeface="+mj-lt"/>
                <a:sym typeface="Wingdings" pitchFamily="2" charset="2"/>
              </a:rPr>
            </a:br>
            <a:r>
              <a:rPr lang="en-US" sz="2800" dirty="0" smtClean="0">
                <a:latin typeface="+mj-lt"/>
              </a:rPr>
              <a:t>Offspring </a:t>
            </a:r>
            <a:r>
              <a:rPr lang="en-US" sz="2800" dirty="0">
                <a:latin typeface="+mj-lt"/>
                <a:sym typeface="Wingdings" pitchFamily="2" charset="2"/>
              </a:rPr>
              <a:t> Clone of the FINN DORSET</a:t>
            </a:r>
            <a:r>
              <a:rPr lang="en-US" sz="2800" dirty="0" smtClean="0">
                <a:latin typeface="+mj-lt"/>
                <a:sym typeface="Wingdings" pitchFamily="2" charset="2"/>
              </a:rPr>
              <a:t>.</a:t>
            </a:r>
            <a:br>
              <a:rPr lang="en-US" sz="2800" dirty="0" smtClean="0">
                <a:latin typeface="+mj-lt"/>
                <a:sym typeface="Wingdings" pitchFamily="2" charset="2"/>
              </a:rPr>
            </a:br>
            <a:endParaRPr lang="en-US" sz="2800" dirty="0">
              <a:latin typeface="+mj-lt"/>
            </a:endParaRPr>
          </a:p>
        </p:txBody>
      </p:sp>
      <p:pic>
        <p:nvPicPr>
          <p:cNvPr id="4" name="Picture 4" descr="doll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931085" cy="651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4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of Dolly The Cloned Sheep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://www.youtube.com/watch?v=tELZEPcgKkE</a:t>
            </a:r>
          </a:p>
        </p:txBody>
      </p:sp>
    </p:spTree>
    <p:extLst>
      <p:ext uri="{BB962C8B-B14F-4D97-AF65-F5344CB8AC3E}">
        <p14:creationId xmlns:p14="http://schemas.microsoft.com/office/powerpoint/2010/main" val="2179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Clones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://www.sciencechannel.com/tv-shows/through-the-wormhole/videos/through-the-wormhole-human-clones.htm</a:t>
            </a:r>
          </a:p>
        </p:txBody>
      </p:sp>
    </p:spTree>
    <p:extLst>
      <p:ext uri="{BB962C8B-B14F-4D97-AF65-F5344CB8AC3E}">
        <p14:creationId xmlns:p14="http://schemas.microsoft.com/office/powerpoint/2010/main" val="16457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Please write a page discussing whether or not you believe cloning of humans should be allowed in Canada. Be sure to include at least three reasons to back up your position.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521</TotalTime>
  <Words>310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Cloning 6.7</vt:lpstr>
      <vt:lpstr>Cloning</vt:lpstr>
      <vt:lpstr>The First Clone</vt:lpstr>
      <vt:lpstr>Cloning Animals</vt:lpstr>
      <vt:lpstr>Dolly</vt:lpstr>
      <vt:lpstr>Genetic information from a FINN DORSET sheep.   Enucleated ovum from a POLL DORSET sheep.   Surrogate mother  Blackface sheep.   Offspring  Clone of the FINN DORSET. </vt:lpstr>
      <vt:lpstr>The Story of Dolly The Cloned Sheep</vt:lpstr>
      <vt:lpstr>Human Clones</vt:lpstr>
      <vt:lpstr>Journal Assignment</vt:lpstr>
    </vt:vector>
  </TitlesOfParts>
  <Company>ED18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Cloning 6.9 Reproduction in Flowering Plants 7.3</dc:title>
  <dc:creator>Lyons, Lori (ASD-W)</dc:creator>
  <cp:lastModifiedBy>Champion, Andrew    (ASD-W)</cp:lastModifiedBy>
  <cp:revision>19</cp:revision>
  <dcterms:created xsi:type="dcterms:W3CDTF">2014-02-24T16:32:53Z</dcterms:created>
  <dcterms:modified xsi:type="dcterms:W3CDTF">2014-02-25T14:36:40Z</dcterms:modified>
</cp:coreProperties>
</file>