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  <p:sldId id="269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639-F0F4-4743-A25D-05FB49D6147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D587-EEAB-4311-AAAD-2984AC33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2F48F-71EB-4525-B017-13273E98FA13}" type="slidenum">
              <a:rPr lang="en-US"/>
              <a:pPr/>
              <a:t>6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2530D6-9FB8-45EB-A308-E3FB4A0892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6F9F43-C56B-40A7-AA1A-C5E682343D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9kPF1_-gHnbTQM&amp;tbnid=JTEhzhJQ_JLrPM:&amp;ved=0CAUQjRw&amp;url=http://people.bridgewater.edu/~lhill/Flowerparts.htm&amp;ei=Z-wLU_ukN-jcyQG0_oG4DQ&amp;psig=AFQjCNF_Ll32XRwwbwjPjy-FCgSN4_FHRQ&amp;ust=13933766528370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docid=rQjwgaKQ_BICCM&amp;tbnid=yFXKrVlPwxmZrM:&amp;ved=0CAUQjRw&amp;url=http://www.statesymbolsusa.org/Tennessee/tree_tulip_poplar.html&amp;ei=Wu0LU_fmH8WkyAGe24GgDQ&amp;psig=AFQjCNEXnHuv9Y4NwH_zkURi-N6hALo6Dw&amp;ust=13933768661178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a/url?sa=i&amp;rct=j&amp;q=&amp;esrc=s&amp;frm=1&amp;source=images&amp;cd=&amp;cad=rja&amp;docid=7znCXLk63Y9I0M&amp;tbnid=Bog6Bwpl3I3rZM:&amp;ved=0CAUQjRw&amp;url=http://www.treenames.net/ti/populus/picture_populus_nigra_plantierensis_black_poplar_trees.html&amp;ei=6vELU8WTBMyBqQGvuIHADQ&amp;psig=AFQjCNHaP6IxLbw4A5_IcqVfzSLnK5gVcQ&amp;ust=139337813111947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Reproduction in Flowering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Seeds and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391400" cy="40800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dirty="0" smtClean="0">
                <a:latin typeface="+mj-lt"/>
              </a:rPr>
              <a:t>Pollen and eggs combine to </a:t>
            </a:r>
            <a:r>
              <a:rPr lang="en-US" altLang="en-US" dirty="0">
                <a:latin typeface="+mj-lt"/>
              </a:rPr>
              <a:t>produce a </a:t>
            </a:r>
            <a:r>
              <a:rPr lang="en-US" altLang="en-US" dirty="0" smtClean="0">
                <a:latin typeface="+mj-lt"/>
              </a:rPr>
              <a:t>zygote (a fertilized egg).</a:t>
            </a:r>
            <a:endParaRPr lang="en-US" altLang="en-US" dirty="0">
              <a:latin typeface="+mj-lt"/>
            </a:endParaRP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dirty="0">
                <a:latin typeface="+mj-lt"/>
              </a:rPr>
              <a:t>In plants , the zygote is better known as seeds.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dirty="0">
                <a:latin typeface="+mj-lt"/>
              </a:rPr>
              <a:t>In some plants the ovary enlarges into fruit, therefore we are actually eating ovaries.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dirty="0">
                <a:latin typeface="+mj-lt"/>
              </a:rPr>
              <a:t>Fruit is used for protection and disbursement </a:t>
            </a:r>
            <a:r>
              <a:rPr lang="en-US" altLang="en-US" dirty="0" smtClean="0">
                <a:latin typeface="+mj-lt"/>
              </a:rPr>
              <a:t>of the new seeds.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dirty="0" smtClean="0">
                <a:latin typeface="+mj-lt"/>
              </a:rPr>
              <a:t>ex</a:t>
            </a:r>
            <a:r>
              <a:rPr lang="en-US" altLang="en-US" dirty="0">
                <a:latin typeface="+mj-lt"/>
              </a:rPr>
              <a:t>. A bear eats berries and </a:t>
            </a:r>
            <a:r>
              <a:rPr lang="en-US" altLang="en-US" dirty="0" smtClean="0">
                <a:latin typeface="+mj-lt"/>
              </a:rPr>
              <a:t>scatters the </a:t>
            </a:r>
            <a:r>
              <a:rPr lang="en-US" altLang="en-US" dirty="0">
                <a:latin typeface="+mj-lt"/>
              </a:rPr>
              <a:t>seeds through its droppings.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146" name="Picture 2" descr="http://bear.org/website/images/stories/images/NABC_bear_sign_800x600/scat_berries2_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14850"/>
            <a:ext cx="26543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914400"/>
            <a:ext cx="769837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7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</a:t>
            </a:r>
            <a:r>
              <a:rPr lang="en-US" dirty="0" err="1" smtClean="0"/>
              <a:t>neighbour</a:t>
            </a:r>
            <a:r>
              <a:rPr lang="en-US" dirty="0" smtClean="0"/>
              <a:t> about how fruit formation helps plants spread their seeds.  Record your discussion and thoughts using several different fruits as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371600"/>
            <a:ext cx="4976308" cy="4461029"/>
          </a:xfrm>
        </p:spPr>
        <p:txBody>
          <a:bodyPr>
            <a:normAutofit/>
          </a:bodyPr>
          <a:lstStyle/>
          <a:p>
            <a:r>
              <a:rPr lang="en-US" dirty="0" smtClean="0"/>
              <a:t>In many plants, sexual reproduction occurs in the flower.</a:t>
            </a:r>
          </a:p>
          <a:p>
            <a:r>
              <a:rPr lang="en-US" dirty="0" smtClean="0"/>
              <a:t>Unlike humans, the male and female sex cells in many plants are found in the same individual.</a:t>
            </a:r>
          </a:p>
          <a:p>
            <a:r>
              <a:rPr lang="en-US" dirty="0" smtClean="0"/>
              <a:t>Organisms, like many flowers, that have both sets of sex organs are </a:t>
            </a:r>
            <a:r>
              <a:rPr lang="en-US" dirty="0" smtClean="0">
                <a:solidFill>
                  <a:srgbClr val="FF0000"/>
                </a:solidFill>
              </a:rPr>
              <a:t>hermaphrodites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people.bridgewater.edu/~lhill/images/tulipflowerp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533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891" y="990600"/>
            <a:ext cx="6777317" cy="3508977"/>
          </a:xfrm>
        </p:spPr>
        <p:txBody>
          <a:bodyPr/>
          <a:lstStyle/>
          <a:p>
            <a:r>
              <a:rPr lang="en-US" dirty="0" smtClean="0"/>
              <a:t>While many plants have both sex cells some plants, such as the poplar tree have separate sexes.  Each tree has a “gender”.</a:t>
            </a:r>
            <a:endParaRPr lang="en-US" dirty="0"/>
          </a:p>
        </p:txBody>
      </p:sp>
      <p:pic>
        <p:nvPicPr>
          <p:cNvPr id="2050" name="Picture 2" descr="http://www.statesymbolsusa.org/IMAGES/Kentucky/Tulip-poplar-leaves-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619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eenames.net/ti/populus/populus_nigra_plantierensis_fastigiate_black_poplar_trees_l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39249"/>
            <a:ext cx="3105150" cy="27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/>
          <a:lstStyle/>
          <a:p>
            <a:r>
              <a:rPr lang="en-US" dirty="0" smtClean="0"/>
              <a:t>Plant Sex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38508" cy="4000948"/>
          </a:xfrm>
        </p:spPr>
        <p:txBody>
          <a:bodyPr/>
          <a:lstStyle/>
          <a:p>
            <a:r>
              <a:rPr lang="en-US" u="sng" dirty="0" smtClean="0"/>
              <a:t>Male Sex Organs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 smtClean="0"/>
              <a:t>Pollen</a:t>
            </a:r>
            <a:r>
              <a:rPr lang="en-US" dirty="0" smtClean="0"/>
              <a:t> – male sex cells</a:t>
            </a:r>
          </a:p>
          <a:p>
            <a:pPr lvl="1"/>
            <a:r>
              <a:rPr lang="en-US" u="sng" dirty="0" smtClean="0"/>
              <a:t>Stamen</a:t>
            </a:r>
            <a:r>
              <a:rPr lang="en-US" dirty="0" smtClean="0"/>
              <a:t>	- </a:t>
            </a:r>
            <a:r>
              <a:rPr lang="en-US" u="sng" dirty="0" smtClean="0"/>
              <a:t>Anther</a:t>
            </a:r>
            <a:r>
              <a:rPr lang="en-US" dirty="0" smtClean="0"/>
              <a:t>, where pollen is produced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-  </a:t>
            </a:r>
            <a:r>
              <a:rPr lang="en-US" u="sng" dirty="0" smtClean="0"/>
              <a:t>Filament</a:t>
            </a:r>
            <a:r>
              <a:rPr lang="en-US" dirty="0" smtClean="0"/>
              <a:t>, holds anther away from 		    plant</a:t>
            </a:r>
          </a:p>
          <a:p>
            <a:r>
              <a:rPr lang="en-US" u="sng" dirty="0" smtClean="0"/>
              <a:t>Female Sex Organs:</a:t>
            </a:r>
          </a:p>
          <a:p>
            <a:pPr lvl="1"/>
            <a:r>
              <a:rPr lang="en-US" u="sng" dirty="0" smtClean="0"/>
              <a:t>Eggs</a:t>
            </a:r>
            <a:r>
              <a:rPr lang="en-US" dirty="0" smtClean="0"/>
              <a:t> – female sex cells</a:t>
            </a:r>
          </a:p>
          <a:p>
            <a:pPr lvl="1"/>
            <a:r>
              <a:rPr lang="en-US" u="sng" dirty="0" smtClean="0"/>
              <a:t>Pistil</a:t>
            </a:r>
            <a:r>
              <a:rPr lang="en-US" dirty="0" smtClean="0"/>
              <a:t> – Sticky surface for the pollen to land on</a:t>
            </a:r>
          </a:p>
          <a:p>
            <a:pPr lvl="2"/>
            <a:r>
              <a:rPr lang="en-US" u="sng" dirty="0" smtClean="0"/>
              <a:t>Style</a:t>
            </a:r>
            <a:r>
              <a:rPr lang="en-US" dirty="0" smtClean="0"/>
              <a:t> – travelling chamber from stigma to ovary</a:t>
            </a:r>
          </a:p>
          <a:p>
            <a:pPr lvl="2"/>
            <a:r>
              <a:rPr lang="en-US" u="sng" dirty="0" smtClean="0"/>
              <a:t>Ovary</a:t>
            </a:r>
            <a:r>
              <a:rPr lang="en-US" dirty="0" smtClean="0"/>
              <a:t> – holds the egg</a:t>
            </a:r>
          </a:p>
        </p:txBody>
      </p:sp>
    </p:spTree>
    <p:extLst>
      <p:ext uri="{BB962C8B-B14F-4D97-AF65-F5344CB8AC3E}">
        <p14:creationId xmlns:p14="http://schemas.microsoft.com/office/powerpoint/2010/main" val="4151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6777317" cy="35089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2" y="1447800"/>
            <a:ext cx="78053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pic>
        <p:nvPicPr>
          <p:cNvPr id="190468" name="Picture 4" descr="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3382"/>
            <a:ext cx="7848600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066800" y="914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4556125" y="5984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5775325" y="4841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613525" y="36226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6600" y="28956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6918325" y="23272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974725" y="24034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974725" y="3079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50925" y="42322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974725" y="4460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28" y="228600"/>
            <a:ext cx="7024744" cy="1143000"/>
          </a:xfrm>
        </p:spPr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41" y="1295400"/>
            <a:ext cx="6777317" cy="3508977"/>
          </a:xfrm>
        </p:spPr>
        <p:txBody>
          <a:bodyPr/>
          <a:lstStyle/>
          <a:p>
            <a:r>
              <a:rPr lang="en-US" dirty="0" smtClean="0"/>
              <a:t>This is the process by which the pollen is moved from an anther(male) to the stigma (female eggs cells) and fertilizes those cells.</a:t>
            </a:r>
          </a:p>
        </p:txBody>
      </p:sp>
      <p:pic>
        <p:nvPicPr>
          <p:cNvPr id="5122" name="Picture 2" descr="http://bloomingrock.com/wp-content/uploads/2011/08/humingbird-pollin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710792"/>
            <a:ext cx="4734911" cy="31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process of pollen and eggs combining to produce a zygote. 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plants eggs can be fertilized by the same flower but most plants need to have pollen from another plant for fertilization to occur.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6777317" cy="3508977"/>
          </a:xfrm>
        </p:spPr>
        <p:txBody>
          <a:bodyPr/>
          <a:lstStyle/>
          <a:p>
            <a:r>
              <a:rPr lang="en-US" dirty="0" smtClean="0"/>
              <a:t>Plants have brilliantly </a:t>
            </a:r>
            <a:r>
              <a:rPr lang="en-US" dirty="0" err="1" smtClean="0"/>
              <a:t>coloured</a:t>
            </a:r>
            <a:r>
              <a:rPr lang="en-US" dirty="0" smtClean="0"/>
              <a:t>, fragrant flowers with sugary nectar in order to attract animals and insects to help pollinate them.</a:t>
            </a:r>
          </a:p>
          <a:p>
            <a:r>
              <a:rPr lang="en-US" dirty="0" smtClean="0"/>
              <a:t>As creatures attempt to collect the sweet nectar they get covered in pollen, as these creatures move to other flowers they distribute the pollen to new flowers. </a:t>
            </a:r>
            <a:endParaRPr lang="en-US" dirty="0"/>
          </a:p>
        </p:txBody>
      </p:sp>
      <p:sp>
        <p:nvSpPr>
          <p:cNvPr id="5" name="AutoShape 2" descr="data:image/jpeg;base64,/9j/4AAQSkZJRgABAQAAAQABAAD/2wCEAAkGBxQSEhQUEhQWFhUXFxYVGBUYFxcYFxYYFBcWFxgWFBcYHCggGholGxccITEhJSkrMC4uGB80ODMsNygtLisBCgoKDg0OGxAQGywlICQ0LCw0NSwtLDgtMi0wLCwsLCwsNCwsLC8sLCwsLCwsLCwsLCwsLCwsLC0sLCwsLCwsLP/AABEIALcBFAMBIgACEQEDEQH/xAAbAAABBQEBAAAAAAAAAAAAAAAFAAIDBAYBB//EAD8QAAIBAwIEBAMGBQMDAwUAAAECEQADIQQSBTFBUQYTImFxgZEyQlKhsdEUI2Jy8DPB4QcVkoKy8RYkQ6LC/8QAGgEAAgMBAQAAAAAAAAAAAAAAAwQAAQIFBv/EADIRAAEEAQMBBgUDBAMAAAAAAAEAAgMRIQQSMUETIlFhcfAFgZHB0SMysRSh4fEkQlL/2gAMAwEAAhEDEQA/APObVsQMDkOg7VKtsdh9BUdnkPgKmWkilSnC0vYfQV0Wl7D6CkKeKzlS1wWl7D6Cni0v4R9BSFOFUVVpC0v4R9BThZX8I+gropwrOVSYLK/hH0Fd8lfwj6CnUqq1dphsr+EfQVzyl/CPoKkpVFVqPyl/CPoKXlL+EfQVJXKlqWmeSv4R9BS8pfwj6Cn0qq1LTPKX8I+grvkr+EfQU+u1dlS1H5K/hH0Fd8lfwj6Cniu1q1VqI2V/CPoKa2nETtEfAUa4HwRtV5m10UoAYafVu3dhgenJPcUzWaPYoHtM9v8AmhiZpcWg5CM2JxF9EBe0Pwj6CoXtjsPoKK3NOAADzPM/7CqV+zBimGuVFpCoOg7D6VWdR2FW7lVbhorSoFWuAdqrXKs3DVS4aMFsJhptI0+2k1tWu27c1esWPauWLVErFmsOcqJXLOnHYfSrlvTjsPoKdat1ctW6A5yxaFa6wAwwOXYdzXKt8ST1D+3/AHNKoDhEHCpWeQ+A/SplqCzyHwH6VOtYKCVItPFMWnisKk4U4U0U4VRVJ4p1MFOFZKi7SpUqyolSpV2oouUqVKopS4adsPY5z8u9GfDHBDqLyC4j+VJ3MMcgYE/GK9fWygA9IwIBgcu3wrj6/wCLN0zwxo3H1TkOkLxZwvBhXa9SXwzb/ibt24ilXA2qOSnkfmaoa/wOjXFKHYmS0c49qpnxuAmjjHsKzoH1YXngror0PReF7dvzFJDBuRIyBQGxw8aXUtut+cgRuYBieoBwTiPnR4/ikcm4N6ZHmsu0bm1as+GPOsWbj7R5VyPUQCcBwTzmOYyIn82roFa7/ObYjSJxA5lRJwCSIzUekvN5bepvK9YFsHCbiR9PXj41Lw/hju1u8LW9Q5c7nAUjcw5ZOemOc0q6RwLn3RN8emOev3T7YwGgIfxLgZVgyMGtyQrdSByMUN1egO4Y54BOA3T0k8xJ51rn4i2pvOLiFbdv+WUDSVaQpkjn9k8sU/iHGdBct2Vu3wwTa20K2SiqCD6faAvWfhRo9fMymlpd6D6cIboGnK7f8Jpd0CKttBeTO4QC+3dulueQQc9q8p4xoGsXGtuCGBIIPPFe+2RbuqTa8vcwgtb2kjme0Y9x1oF/9FW/Me7eLXLnmMQTGV5KGUCJjnHtS2h+LGHd2vF8dbPRSTTh1bV4VexVO4a9B8a+FL3ml7VmUdlVdmZJwBtGZmsRxHh1yzcNu6rI45qwgivU6XVRzsDmkWeiUdGWlVUWau6ezXNPYolp7NMuchldsWav2rdK1aq5at0u5ywSlat1at267at1ZRKGSqQfiq+of2j9TSqbi49Y/tH6mlWxwtjhCrenO0fAfpUi2zRyxo/QuPur+gpx0YoVoVoIFrtGDo6jbRVRVWhopwq4dHTTpTVWparinCpDYNc8o1lRNpV3Ya5FUou0qVHPDvhu5qSGIi31Pf4UGadkLdzzQRI43PNNQI16J4P8NWDbS88sxznkPaOtX9J4Q06T6dxIj1ZA+E9aM2dlsBFhQBgV5z4h8V7ZmyKwupp9HsNuyrQtqv2QAKmVvnVdiAuT8zyGedRC9CjuTgj49p9jXCawlO1hSanUE4WCc8+9VL9q6fu9OXXFW7F5CxmAyxz5ZE8/kfzoZea7eI8pyBBBJ3J94xAiZ+VHjblS64VI64AVHw0+YzhhJIGZidxAA+MxSHD0RC964V7jBggwdvfPX2qBXVLV7ZeTnA6MCQgIDAiTkwf6T8nmsGdqw42s6xt27q2rhKq7c55kAgA9gWCZ9j8avavSqmgvXbd275as5ssjMu3afLUkYJG4mTyg461jPECO/rnG4oo9lmSc4lpNE/DWutWdLfGpS7dBabNok+QxGT6Tid0SYPtnNeifoniJrxZOCQEr2gJIWl0dj+J4WF0llULuts3OZBL2kvXY5tiSZgxPYTlvHY01m7ataZVm2nrZTuljtCq2TLCCST+MDpRTg66rh+ls3BqUtm9cVRpbqnahuvt3kk7gV2hjyEdzzg09u1Y1jWtft1BZdy3Bj1O24hgWESScfdlT1wCCmSucDbQXEAXZ6G75r5+Ss5Cv8F1+p0mgs3Qtk2y0zu9ZDMxhumSDnMCBFbDh+ra5YV7nouNkqc4nH1UqeVee8Q0VoXksaVncRJQkmGJP2QQPu5JjHWtrwfzLaC1cZSsGMEuCIET1ETz6iO1c/XMYW76yc+deiKxXNLqSbhgk7ZMxEQOnzNZnjXhIarU37lwlmcgWiDhVRBCsAByzR+xeT17n2pJnpE4AB5mcfSmcf44dELflorq4IAA3ONoABCEruXMc+fXuvpnSslqLBOOnr1VSAEZXmnHOBW7BC75uztKKDAPae9D7dgjBEEdK0PE9e19GBXYbrG4zkN6c7pIzcXIPIMIHPpVHQadnZVuuhDYW8rBlnELcHNGyMMBPSa9tB2j2d8UfXBXNkbnCgtW6t2rdSXNI1tiriCPz9weoqe3bqjYwUulbt1MFrqrT4rBKpBeMD1j+0fqaVd4z9sf2j9TXaK3hFbwjultehP7V/QU82a5pD/LT+1f0FS7qVtKWovIpv8PVkNUgq9ylqidNUbaWikU0rUV7kJOlqM6ajHl0xrVUpaDPpqhOlkwK33AeCIyb7gmZAHb3JqxZ8PItzd92uRN8YiY5zAMj+V0I9E9wDvFZ3h3hL1KzGR1Fbe3bVFCqAABGOlSiyF5VC3qMYgCTOOfKvOT6mTUG3HAXVhibGMJzEkdh3pt2wwX7MnuInn0k88V21YEbt24AzB9ug/zpUGoY71uq5EKQyfdI6GDyIM8qG1uaCIT4ITq9Rd2IUR2VSSyNMkA+0knB+oqxf1Cta3FvKZoUDd6w2R9cfDPWiGl4mguBGuKdwG0ggkmciAZ5LPahjNZs6lrtx5bZtiQdv7Hbj604zOC3z9VklEdXufyTbdPLIO91j1emF2mCAsgzmeYqlxLiGns3ADvW5ABYAxGfbOWwR1+dN4fqQdJeuPtZJYrbIgAgz9CzY7RQr+Ms6nb/ABN7y9oPLBkxzMQO/wAq0yK3HdwLBrn5rF4TeFkr/qOUtYZWuhdr+oencTgbRnv0rvH9Tpt9xrxE+WpTy+c+oCRy3SAZMCIq1c4zYQ6XynVkJKEHosAeaSZIIAPP8Z+NVdLwlG1Grkt5d5AqMifywt0OzrvAIBHpHOPnyZB7xe6x6c819fFUhGm4feXaNRZdbRgZI+032WYAnn1mP9qt8Q09pOH6qygAexcXUWsywS7BiTk7XBHwC96v6Hjy2w1riHqvpLKxCwwA3KwIgHqQSOucisl4s4obh860kC4rI0GBtbImR3JzjpXotBr5HHZK35jiunPKTkiHIKyXGPEb6lkN9t5UFJgKACd3JR1JJrY8Re7q9BZ8tLYGnCztB3MqoElewgAkd815+6bHBIB2sPSRg7c5HUGOXvXpnBv+oQvatTcsC3aK+W231Gd0kkhR6ZO0COXWnDBFvYNndFm7oNPp1tZs0aT/AA8+oujz7AQ3EGxlPp3KwiTPf2iT8zVvTLc2fxLun80/Z99xA5D+mI7Vb1mit6G+GRybd0uGtctqECSvqEbT85ArN6pF0upa0fVZDC4n9asN3pPfEfKuLNEJS5za+5GfvwjtNInx7iflo10iQgLwVHMYAHsTWX/6bcAvay82qcjaj7y1wMVu3DJjB+6W3E9MYp/jnjK3dNstqRJG4wBCrnoTkmKIeBr9zTWDaYFg0vtwQhYD0ieQIAn3qNa+HROLQA5xr5dVl+XpvFdfe1cG4pNtcKACQsCMOACTHWaHjSMXVtxdRtBVm2sVX7gcCIgQJGPet1p9da01hbZJLZwBiCzEjseY61mggk7RAkwPbpTnw7UO2lrG7WjjwKUmG03dlV9LxMtKX1EKJBY7boBIEJPpciZjqAeVXbG15KMGA7Agx3KnIrlzTB12sJH6VQ/hyjIpfaqn0EmFyZK7xlJPfFdUubLg4KDgooBSiq9zXsrOLlvaJlQ59ZBP2Qw9LQOtWbFxXHoaesciPlQHxOaslpCC8ZHrH9o/U12n8bT1j+0fq1KtN4WxwjekX+Wn9q/oKkilpF/lp/av6CpdtJkpRRgU8V3bTgKlqLk1yacRTSK0CpSU1yaaRR3gewpESeopXWar+nj31aNBD2rtt0rHCeJHywGUheUgY+NXn1gY7Vk/CM1EYClYIXv2oZtCuDIHvMV5RwZK8uApeiiG1oaTwjr3sbWO08s9fmKoarVbSQqxHpz+LsByiO5qpdKXDO9t3IxkewM0H4vprkMti4Qhy0xIIIMgjIGAfiKJDpgTRwtEkLqcfXTqyXQ7OAfLIIxuk5kjEmZg4rO8T45evMu7cwPJQI3KDkekTEzJ+NT2/TeFlG3XI3Xb5J3RGfLLSEMYJGTPxocOJ+Ut1LH2rgCs/wB5EXJAb8JJiK9FpdHFu3OHn79UtI93RaDg/iXSHUte8hrcWhsFvaZIZt2MAEqwUHsM8xRnxBYY6e3clWuvtLt6mRvRLEAfZHIAgdOtYfwrfTTbbmrsNct3LZa2CqtJZgQ0MYyAwz8edbDTB7VyLbDybv8AMRX9ZQjYdqn0ypWOcwQaU1kHYyjbePHrXQfz5qRu3BRaS6q6e7YvWLsu0yi3VX7oG4uViCJ5kHEmrHhjT6dlu6e5aJ8yW8y7t3KPSuwMO2SNvvPcnuIXv4jTXAGU3QZ5EcjOST1Ab2+NeeW2e80eX+EBpC5MDG0RHvS8IMzXZrPj18ei2aHK1nA+G6Uay55JNwraEMhLJbn7Q39WacZPJvhUmqtsLjW11O1J3Mg2BxzG1GiVUsoXcQZEgRzq/bvHRaRYt+pQqsARDMZG6f6iflPWvGfFvEn1WpF+5YFr0qq/a2tsJAfftG4nAke3ar0mnfqpSb7oxZo5Hlj31WHu2heieONOlhbT27W8Anczu7MWDJth924zkmZBkYkzUOn4qXIu3bKFkQyu7H2t0Qwb1bW3rmDgCIBqLgOuXV6Zrd5mlP5aSSxI2bEeOs7jOfuj4U3Raf0KC0G3hWkEXQBs2DmA8bVIzyEc6ZhaGsMc3LbHXqsus5CxvGNQf40XPJiL3mm0BuXbvDRtIBKwCIMCSRAjOz8dcJe5xKy+kQpduIzNhVSbLCGO4faURumeQjnR7hVqyVXU30UAjYrMA5ZGOcRjc24DsC3QmmeM7dtLSnTm82pQRZuW/MuEbmhg7ZEEAgg55Vcuv/WZGwcW3xHHXyHVUGYsoDrOKXLquupAS9YJn7ETOYGeczOaWkKai3bu3GE2v5JSRN0SCojnPqPLntPxrO6HRai/cvAK9y7zuAmGDGRJLESTmO8kcqrcBYC8EOBJAiRtcSywsyrHaV9t5iuj2YeNrSAQBdeH2vosONBHtfoLdvU77qjZH2RMAjB9HIGRPzq9Hnt/Jge8wI+ZqTUWWv2GlypO0MAo9I5nnIfE5BzHTIrMaJ30957LcwSAe4nBrLtK7ZYNlvkhufeEba2zH1GY/wA/2qa3YqzYtyAamFumGvAFBcxzzeVAtuld0wdSrCQashacBU3rG9AZ8iLV5d9kn0Mc7J6H2qvxXgr2yLlhiI6DMD+n29q0l+wrqVYSDWdS+2lu7HJKH7JPQdqbjn3Cjz/KKyS1T1eq37S32toBxEwT0rtX+NqpdSAIKA/m1drIeFe4Iro/9NP7V/QVYAqDRf6af2r+gqcUmeUBKK5FTJZJyBVfUam2gksD8wB82Jihl7Qisie/gJ4Sk+0D1ED/ADoKrDjp3qESfl6ciMuw2znvzHWotXxBNzedeVFZwTbsoCcYjzD7dsczig9rI400fVOs0X/ortzVKP8AOfwFEdCNQf8ASt7FPO48KAO/rI/zvQO5x5UJ/h7IT+tyS0RnLSSPYg86rC9qtSedx+YEYUD2c4HwxUliL2/qHHnx79U1FA1h7oytJxK8EjzdSjH8O52+QA2D8jzoHc4ovO2rN/UFVF/8mE1NpfDL82KpHPBZmnuxMqfhRPScCtDmC5OJZ2HPvtKj60iHaaPrfoMe/mU3RWc1HFb2ANifEs5jpEkD8qGX0u3D67z7T0woPcYIHOt2/DbKjFlfnJwfY0D4mqLLiypRDLAICMfp/wA0eDWMvuM+tKObYyUF0982GYpbDSptlJLEiAMlZC4IM55HFXOE2dM9hUcuNSzjem19rIGaFDbcenaY5k4q9qXSzbDGQSB/LCxvLcpEbjE4E1nv51u+l9k2Ip3YYKQVOJEmTI/KmA8zA1j58kdEFwDaXoev4LaKWLoI04RlUq4JOyYCwD0AwZyGE4kVzg+nGn1DjebysWKzjmN3pHIheU+1ZjUcZ81rJafMMLuDqgJZtqgKskATHI5yccjfGdd5Fuynl3t8y12287QSyzuYySW6bYx1nKMsc7WiFzrv/fJzj5Wowtu6RnUcL88XTvNvaSdgYxBBMNEYxFRWCtrTyipvUMQD6SckxMc4xOcL70P8NahHuMHuXLpghpK4ODJAg5XvPP5VzWaZW3SMpMrumADkrIxjtA547ptidv7Inw99EUkVaB8f8TXm0h0/kkDcC92Ty3l9oXnzxPasrx/jV3U27S3Su1OW1SCxIVSSSegUDET27GNTqheIQKCEMKrCCTOIIbn27+1Z3VWwnLmcgEKQB2XaxEe3v7V39JDGz/rRsn6+/RKvN9VPw7WMlxAp2rIVpaDsJAlj26/WvTdPr9Naa2sBnIUOcZBI9eMM8gEDnHua8gYpE7s4JOekgTHxJn3rZ8B1pXTq67CLR9JPOBzn+r1xJzjl1rGv0+4B3y8LUjctHx6+DcNrT3RsT0lTIVLkSMx6RJjdygt2zBa422n04FsMLwckhlkH0kbWPcotsyOZDGc5rXdat+5vJCXDuZTtYBfSFEsjTtBSTJOJJgAAd1wAtoBbEo+xiHjvtt4ODmADhSIzIpNkQ2NY4X48c/daJzaq6zjZe+l+zvt7sXyg3M6W3O4sB1AmDzx3oL4lNuxcU2JjatwMwJz0YbhuiQoO78Y+er8AalV1VwXCFNxVCyAZIf7Kn/1dedVf+pFmwu6361uAKbRHJfMO5sj7jesZyCB0FMQSNj1YiDTVe79OPS1h+WWlwbia3bbASHacdVEQRtGefPE9etZzjl8tdGchyGYyS0mRJ7jlVvw1o71zNlCTOIJxI6tI6g4M8qr6VBddVxO4QQvUTK46gk8x7e9dYja4kcJfkLX8K+xEzFWpplqyVLSI9v2pxrmF1GlzZRTylNKa5SqbihpTVPiugW+sHn0NW67FW1xHCsGjYWe4qmwovOEA/NqVP4+P5g/tH6tSpthsIzThFtJi0hJAARcnA5DrTNRxFEiPVJ55Cn4Hm3yBrNtxElVAO5gozzCyBAzgcugp+msXHII+bTz+LHp7CgvurJoea6EWjaMuyimu4izTLbE6J1I6CObH3MVQfVBTuCFmP3nwOXRRmfj+dEtJwRAZdieUhcA/Fjk0QthE/wBNQO5Az/5HNJHUwswLcfoPyuiyE9MLNOt67zDdOYCL/nwqzY4OACbjkCOSDP8A5nP5Uc1F0BPs557j+dC+J60C3iCTiOlYGrlf3WAAeSJ2bWiym8IvaYhsbXX7O71M3Ygn/ii//cCACOdBdJ4eugeZdK2yMhSQSw5wT0+HvVi45H7UGdsb39125VFdZR+1xKYPMEZpuo1O0BjO08vc84npVaxaixuxnAHzgR+vyodHIEnvBOB8BSjYmkmui0Sr2o1Rfoc9PV/hqTZ5SiVIZjBUj4bif07VU/jCq+kwRkHsR1HvUVzjDvNy4ZOwW0ERnlIwPfkPvDtRRESMcLBcr3ihP4e2hDC4zFiAMMpYD1KTOJMcv2rMcatJbS25EF4JmJREWSGzy3Ek95o1wXSW7hFy85TMjACnpkn6wM4FNGktMoOoZQFMgkrtYMw2lu/rAiY+1mdsU1p3CM0enNdfJBfZWdhbF7ZAJO26ytBCqVkgliMwROeZijWm1t64pum0IEgwCpJkCMFlYRkcojpUmv8AC/m3wwYHzrjJucFRFu25kAiTuCgiOeIxVV+HppdVdt/xT2IM7ULMuWH3YIOcZGJIMU0ZI5QKy6vP5odFqJaHzfMDWt5YCGsO2Y72GOOXY84x1rRWtFbS2twM7NJY7h6kDDO4DJggZzJY8waGPw1NNa82z6dQ4WVB3WyobeBAAVQYUyAMmI6VmuCcU1GnuDewdZ9RYEXNm9lxBAmARkRKsOkFMxult8Z/b9T/AI8FvcBgorxThOna1evXLqIQD5eOqidoMhiCxAC9JGMV5prbsuxEjcdxEjJPM+2ZOe9eo+Lblq5IsLuVx6gywC4+8pIkMMTIMzyzXlfE9OFYFpEgEjkZjPy966Xwxxc0l156HogzJv8AEnptMfdwc9z2q1otReMlWX+wLC4z0Ee3zoMWXO0dcZxH0ohwy+Djt8iPh2/KulIwBvCECtVpLp5qIncGXIgnt1EyfpWya47aI7TbYuWMH7QgyFjqwCQT0BHWaxnCiWfcMqwE/D7Pq98c/YGtBb0+UcEiJM/KfmIxXD1DLcAOmVrtdqn41wm4LaXv6gysph1kFt23vEkienyrH+IVvBt1wsWfJLkk+mRPqyV6x8O01vb7ltD/ABNt0YW9zAOSQwU7YWCMyD8cfGshx/xAdYkXR5ZGVYAkLmTHWDJBHwomgkkceAaNHxHl+Vt9UoeBcQvWrV9EuiHtMVTE75CbkJEgBCTnnioeA8L230UM0bVbaDMgmMxyhhFWvDWgs+buIN5ICbSQSzlQqvzEgGRHL1DtWh4X4DZ0u3g12xdLObFouNq2zBVXM9Zj2xTkurgh3AiiazXJ/wALAjcUXvrBgHAAH/zUdZjgvE7iX2097JDuOkoymGBPUTWnpdzKK5moaWvNrlKlXam1ASpV2lV0ogHiD/UX+wfq1Kl4g/1F/sH6tSpln7Qjt4Qy8LdlbY5ttU5HLA6Vc4TcNxjB+tZ7W7i45clyfgKIcAvG3dAJMEf5FLzRf8fdyV2oz+pRWwtiInl1pay4C3pWBFWARC5GfyqNtMTgLNefBzldJLT27V23cW6SDHp+h+uais3k01st5avtWIj957VetadVgOYPYVU43ql8konpO6Zgco/b9aLGzcSCceCHI7Cx9rVPqb6hngLJAYmEByYHYD9KP6i7bVCEa5z+0QoJ+EZj2mn6q3aGht3rborjb9nbufdCshB67hJMYzQwa/zFglZ6x/k0479Si0UBj3hBjNYVi1xB7AjUBiDJQmQOsE/tUFy+XO6Znr8KAeItfcYqXuFgJAHSOoxzPvV3wvftwd94AgSqnkRn6nlijHT7Y+1rPksb+9tRzT22dSRyAn4/KhfBdH5l/fcYgLldxmYPqgchjHzPYVPb1h2kzzxH61RvrcuHnHt0j96wxrhuF1apyP8AEnFsbd67Cu4ZGCskA/E9Ky/FNS9wFAQVDAgA+okNu6dyRiR9ke5q0qJcVlZwhRZz95yDInpiouCaBVvo2ot3NgZSyGRuBM49+kY50aBrYgSeR5ILySvR7WobSKkg3rY5MxBcEsASWjnkAYyCR2oZf8PXNXqHbcqsFYBjuZTbuepAIzCsfkAKK39fZKJt/wBO4Db2EqD/ACwv2QfvdRk8xzzRNuEgou5sBdjHupwM9hu/L68Xt+y7ww4++Pqj7bWV0CK+oVWJuXLQtEJJgkLJYEDkWLAt2IPQVe43wM3D50BDcxAMw0CHIiCxhZxgbhmTQly1m4L6faQPbdSOaoyBpnvIP/pFO03F2GoViTcVpLL97d1MYwTMjlIBxJppwk3b2Hgf7H3WBXBVzTWFuI1hgBciVnluH4W6L+gLRMVmPFHhi9C3mtERbYsTtBhAGAIBydoYkD8J7itrrPWFuqpQKyt9nLISVYR3lj7QRWc8Va25dKy7bdzGAcbcCMcw0FjPeK3pJnh4LceN+KqRuF5XdslLjSJBmOXzpukvgMSO1G+O6MlGK/dM/Kh/DtJbZtzAgKNzZxXpWytdHuKUDTdLb+G7trywz7V6MSccpj35UK8V+Imuk2NP6LYkO3IvnIH4U/M/CoOFcOva66xQKuzaQn2eRG0QOskQOueWTTNPwZ2yiszMWMc9uVJYxghQfbPtSjWxMeS4i/4tTsxdq1wLhly5bQKVAV/M9S7gfu+pTgjHL3qvx+4Nzek2nGHQTtJxlf6SIMVs7/CXt6W2LbFGG125CVgFx6uoEke9AvE1mxfvBdM5LREuTJYH1IdwGYOe0mq02v3PI5GenHqtPjNoLwgI2Rca3cVlkA/aB7dzPecVvNH4su27Ti9vuKAAlxYXaSn/AOQ4K992eVY7jvDdLas2fKLi+IDAzkbZPPHPAioODeIvKYG4CcEHqGiQAy9RTD4dPr2fqNOPHB9lZt8fCl4DwrU+a15Va4iOWe4IYZyxkn1E5OJr0C3cDAMORqr4b4iiaC69m2zlyzNb3ZVnBUheyxFZ3wrxKPRcaewk/Q4pKZ0rt7nNoNwPMIU8QfVHK1tdrhNIVgFc0hdpV2KVS1SAcf8A9Rf7B+rVyneIP9Rf7B/7mpU0z9oTDeEB4no/Wvbap/8A1FXeD6EhgSDE1otNwbzLaXIwqLzwDgVTu6nb2H6ACsQDtIO8uw87X4R63b24qy+qAELz/OgOl1ZcCTgDlmfjTtRe25/z5zXCmjaH7WroMNiyp7Gs/mSVnPXt1/z2qtxO3vuBsBQd8DPIde+f1NcttmZyfyq0zYGZMGfYCsftdYUIWC4rw6do2iE3AQMgM5aPgNxqih2MFBLGTywDIAEfA1t9XZC+oZ/5oVd0SM+77JHUdxXWi1dtp3CWczwWa4na2BQx3H1emZjpJ+nKqBBViojntHcz1o9quDkzGf151Qu6R7TeoEPzyOXan4pWkUCgOabRvhNu4fQSDE5OOX6mTUh1AtvtbMYPx9qB2bzfefPtz/KtTwrRI2ke5csMZZovT+Hy85OIIccjO7pApOVu027r4eK2Cht3he8HypKk+oxiT70Ys2NqCWLMNwnqIyzfGMT8arcPueVsN5xa093cRB3NIERMHaCYmJxUWp3AX2tLcYA3LSFlIIUthm6AnAzWJY5b2u4/PmsAt5C1Gq4SF0iuWUg7GQfhIBP6STHID2onZR/IYWr0W2G4HdO0jJAP4cCfjXlei8QlNvm8l3Dry2nA7EkR86L+E/E6eZ5N5iLb5D9mAJkHpNLT/D5gwnmjfHv1Vtkba1XF9c1xgrQrQYIAghpnPft8OtCbDsl23cRQzo24IcziGEc8gT8VPapuK69RIXcyof8AUIxEA5IEdSKpLxpbbhpjMZzzGcjoZocTHbKA6LTiFon4473UJWM7QkwJkDaZ6mBzjPxof4ltkON34ekR9puUdOnyoe2qJcvO4MZ+HaPbFW7/ABRXtlWSbkRvJnvmTmevyrDYuzILQq3WgnlTj5UtNwVBhQPV35D+r5e/tVlUzRSyokDJGJMdvwj86adM5owVkAKDwzo7mlZmFgXfMDerftMyTmRhSIGJPxmivC+Bm2qgnKKBP3mJSWLmetwsx7yO1F9PZUnbbIBgnOYyIHuYifnTLl5rcEcgCJzBgEZI5z/vSMmrc8noTz9lsNAVLiGovJZZ2ggAsyMJLEwIG0wTnqYoB4V8R2122f4QFEVgZIJwftDco5gwZI6Yo1q9RcZPLuqZeT+FckZA+AFVF4ZAwInmaLCB2Za5ufInz/JQJJQCinFeCWNTbVLOzagnJkjzCSqjvBJJHTFZvi/BV02ley9hWuOSVviDBnBnmCOUdaMrjlyq1wu6C5FwKymPUxmAv3RPIGapplhaMkgZrqsN1DXupZ/gelt2bdo2LguXLgHmIxOMFpUD7IDYg86uWbC+sLp//uLlyAR9iWI5E4A5mjNnVac/xd5dOpFoQGSP5iruZiowMCM9jQd+CXrlpzc1ItlR5ltbeSGA3jcefOBiif1Lz+91AkHPPpjoL4TG1o6I9prCWnW3eBZyhbaM9846AA9a5xDTKhBWYaSAeg6ft8qzXhDT+cBrNTqLnmWyRcWSYA5BuoB5wMRNX34xa1Op22GxIVcA7zzLCTjt8qw3tG6g2SQP3YwD7/KWlga5lAZ6K5NcJruotlGKnmP96ZNdRgDhYXJc0tNFAuPn+Yv9g/VqVTcZsKXBLgHbyz+Juy12nGNFcj6o7GmlpH1Qt2UtjrbT5EqKyljhF24t27grbJkTkwJMD4UTsOzhDMjav/tFQ8QtPsfYSC2IBgY6kda4R1L9xaDX+16DsxQWa0XEYvQCSIluw+Jo5rjgFc4k+w/esoNHsHPc5bI/ei2ivk+mZn6YpmeNpIc1SNxAoq/pbo+PtUl2/wCWJU57c8dBVG8RIZTiBPuetEeI8Tt3fL8tNhAIYQIPKPiKWc02MYKJarXdQT7CoEOY75rt68GiBEiPpVZAe9Fa3Cwu6i/HLFD+IXt/qfJq7qVkUG1d0gQBTMLQThDcVXW4JgCK1fBLbXbNy214iyDJQdgCxM8ssRj4461kksswz8qOeG0m4iMNtssDcufeONo2zgZJEkdT2o2oaCwkcjPvzQryrPjXggsWrSfxFt03NCj7ctubcROVMc6reE+JMG8lyFePSSfRc6orEZKkSJzWl8e8FR9OblpQWt7DAESJHXmQBP1PavLtLcYZMgjCNHKJxkHqZ/ai6CUamD9Q7veEGQbXYWzGhBv+alkC6jhrlrmAUIJww6wB8PaqvEeKNqNamoVEtGzshTncymS7wBz5ewArR6HiKNbtXkaddatqblvaAt6zktHR4UqcZBwQKg414ctXbK6m0WVDkoOQ3GBzzO/mCTApeVzYpBuujgE/3C23vDzUr8XuX1uC9sW3cAVSmTmM59x9KDnQpAB+Hy5ilbtKWG0FNoA2kzkCJmrJsLsLF8zy+HWlabGabhacCRlT6fSggAEDtT10RyD0qLQaq3uHMxRy3eDZHWsOu6ShkLL6qra0UH1dqs2U2+/UD396ca5WCwdUsdQ+7Sjn78x+tEL/ABJUU2yJBIG//wAZxHcd6HzXSAeYmsnTNerbqnjCt6/VG4VgYUH6nmfyH0pm4xFMBrtMxwtY2ggvmc42U1kkEd6z/FuHstpy7tsBws8/jWjUUF8Y3mFjaibt3Pnge0UZrAXBXC87qCg0N4rYcBot3LFwRMDdaAfH9RVSvvuqbwppz5MtMtMSZgHkM9h0oPw9yulthlw12Sq7S22PWv4p2sBBOJrT6O+pkKrL02sII9oojwKMddTnqujqiWtDl3U6YracI8Fj6oAAYnljpgkYrNaXh+o0z22tYNt5hkkIGOWJHT2NayZojw/XbVa2Rhpz7kR/uaVl7SFpLACDyEGDUh2H8qDjKvdPnLcQoiGSIztieZ5fPrVO5qlFo3MHHQjJPwJocdObNwkpcfTqWLRJDAAgFhyMGDXdP4l07hrb2haQn0KF5zyLGYXPUGg6Z742Uwbh/H+UefTiQ2OVT1137HL7H/8ATVyr3FrelU24djNtTM9SWn7uM0qZiLS0c/QoOx4wr/Dn22bYgSUB/Ic65eSRlhJzFZrhPEXZIJEQFBPwqw+rLEAchie/vSLtM5ryuqJLCdq9MpJKAgkwT1Y+3tQ+8CNtsCNpJJHOT0owjidzEenP/FD9JxUWH8wqGMzBo8ZdWBdLJKo273oKHoQfzq5pNIXDshEKBJn8qtcdsC9b/ihtXcR/LH0+tZ9/MQxkKefvR2fqN7uD9+qzupWmZtvupn5U/S35PKok0lxQLkHaRAPQx+tOCn7SiO69Pl7VogVSoOrlW7hFUr8TgfKotTqSv7Gg17iZBkZokMDjwqdIFpbGge6CVGBzFRfwykqjTtZgCO+Y+ufzoF/3a8RFu4RuEQIkz0rlxNRZuIL5a3JBlhOJ5wOcdqI2B4OXDyHVCLgV6bw/ib33RHJMCWVBHokLLFu8QAPuycSKE6fT2eH6tvPsm/auIzWjAfbkMUhsEwAkmCJHvBDRcS0r3/QxQNuVSn3iCAhEydpMiYk7fcUZ8QcDW/bGwlbiEPbmftAHDdYYSD8Z6VxzMyKTY4FrXc/n5H+yLt3DHIXlGn4jc/iCbY2wxdFB+wjm5c2rGDt3ke5jlFangfFFLgsQtq40GeVtpEsBPIg/5zrP8U8P3tKLd5kNsNskyJG24C0RyJ3W2AOYB7GmcOvEB0RgQFO4zgOt0oI9ih3f/FegkZHPFtaQR90sCWm1vPEui8uybuntyQJYrGU2kknOYI5jpNea6bxCUVkZd0yB7TNbzgt83tM9o3G3GEQAnO5TAyMZ9Jj3rK8Q8JFLkNg4ODIIOQRXO0nZx7o5ufmtyE8hQ8LvEgUa0vESrANypmn4aET4UP1+sQKR94UQlsr+6EHBW5suGAIp0Vl/CvFCw2tzrU0F7NpopGRm0rkUq7FKqaEJdU08VFupB6IFVKxuqHUt6GjntMHtjnXN9JELMomADLfAdPeTAithtokTdzwFl+O8SOjXTlfXsYAKSYeM3D85In3WiHDOJnUEXNoUOBA6gARkjmcVkfHvq1JjCZCjtn/Jot4Kf+QDG6CV55GZ5TRjE0RCXk/ZdTVHd3RwtjXd1RbxiPz5/Om7qHuXHLaKvLxFlQqT6Mz8CM1nuKWLLC225lZgykZYId2MdFODj3ojqFJTkfUYHbEE/qKh0+l5MVwSQp6Y/wB6EIAHbm4Pkmo9S9orlBeOam+XUMs7UCg7QpYSSCRHvz60qKcbQ71n8A/VqVdBgeWiyticlZzh7hlVA3STgj2A5VDqOKKjET7RBpUqA2JpkIKf3GlHa4hPNsds1ZbUoRJP5H9qVKrdC21YeU6zrkDLJkDMQY/SjH/eNK+9roMBYWFJPWY9+WTSpUJ2lY/NlTeUP1Pi+2NKLSW8/Z3NnkZkAdfnQnjvHX1OwKq29gyQT6iY9sDHL3pUqbh0ULHbgM5KE+RxVKxwzfbNw3IAMEeok94xAFQaprR++TAA5dhilSokTiXOB6FZd0UFnUKpEc+lFtTxG5q9rXWDbJUYgCcnlz5ClSq5mD93UKNPRaTwhw+15yXb14jaAfSpwVjaB6TiQPpXpC8a05h/MI54Ic+0ztzPOlSrzWui7V/eJ/t+EzG6lifGrW75Tbe3R9xlfZO4eoAfehefYgdKF8L8IIoF176iS02yrEgEFckAqSDkfAGlSpuJ74oQxhoV5ePp5rGHOshHtGmntMrqQYKpuhhBACqwEcxK/GhvFNchvMd8hjuGHwD93I6cvlSpVBCC+ySSQsynoon1lvafV+TftWJ4yAH3KZ9s0qVPaOMNdhKhc4XxaLqnkORr0fS8WtFRLfk37UqVF1cDdwKxILCkPE7X4vyb9qYeJ2vxfk37UqVBELQgbAm/90tfi/Jv2pp4nb/F+TftSpVrsgq2hL/udv8AF+TftXLnFbYAhuvZv2pUqjoxtKLA2pGnzQDxFat3riQ2CFBIBxuPPIzzotwbh+l0Vwq98vbZZ3bHWGDQDABMQD9a5SoLwTUQcQDfFfhNuf3ASrV3itqTDYkxhvkSI5xUZ4pb/F+TftSpUfsgkNoKlfidk7QHPKCCDiTmDHU55detXBr7CsVDyAcYaPhkUqVFDBtJVBgtVuOcStF0hvuDo34m9qVKlR2DATQY0L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390900" cy="22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192</TotalTime>
  <Words>307</Words>
  <Application>Microsoft Office PowerPoint</Application>
  <PresentationFormat>On-screen Show 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Reproduction in Flowering Plants</vt:lpstr>
      <vt:lpstr>PowerPoint Presentation</vt:lpstr>
      <vt:lpstr>PowerPoint Presentation</vt:lpstr>
      <vt:lpstr>Plant Sex Organs</vt:lpstr>
      <vt:lpstr>PowerPoint Presentation</vt:lpstr>
      <vt:lpstr>PowerPoint Presentation</vt:lpstr>
      <vt:lpstr>Pollination</vt:lpstr>
      <vt:lpstr>Fertilization</vt:lpstr>
      <vt:lpstr>PowerPoint Presentation</vt:lpstr>
      <vt:lpstr>Seeds and Fruits</vt:lpstr>
      <vt:lpstr>PowerPoint Presentation</vt:lpstr>
      <vt:lpstr>Question to Consider</vt:lpstr>
    </vt:vector>
  </TitlesOfParts>
  <Company>School District 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in Flowering Plants</dc:title>
  <dc:creator>Champion, Andrew    (ASD-W)</dc:creator>
  <cp:lastModifiedBy>Champion, Andrew    (ASD-W)</cp:lastModifiedBy>
  <cp:revision>13</cp:revision>
  <dcterms:created xsi:type="dcterms:W3CDTF">2014-02-25T00:04:48Z</dcterms:created>
  <dcterms:modified xsi:type="dcterms:W3CDTF">2014-02-26T02:32:30Z</dcterms:modified>
</cp:coreProperties>
</file>