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71" r:id="rId5"/>
    <p:sldId id="259" r:id="rId6"/>
    <p:sldId id="261" r:id="rId7"/>
    <p:sldId id="260" r:id="rId8"/>
    <p:sldId id="262" r:id="rId9"/>
    <p:sldId id="263" r:id="rId10"/>
    <p:sldId id="264" r:id="rId11"/>
    <p:sldId id="265" r:id="rId12"/>
    <p:sldId id="268"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9C4D4D1F-B3BF-4044-974A-488315A93718}"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93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04CD7-06DB-4F76-A037-021F38FACB47}" type="datetimeFigureOut">
              <a:rPr lang="en-CA" smtClean="0"/>
              <a:t>2019-09-29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4D4D1F-B3BF-4044-974A-488315A93718}" type="slidenum">
              <a:rPr lang="en-CA" smtClean="0"/>
              <a:t>‹#›</a:t>
            </a:fld>
            <a:endParaRPr lang="en-CA"/>
          </a:p>
        </p:txBody>
      </p:sp>
    </p:spTree>
    <p:extLst>
      <p:ext uri="{BB962C8B-B14F-4D97-AF65-F5344CB8AC3E}">
        <p14:creationId xmlns:p14="http://schemas.microsoft.com/office/powerpoint/2010/main" val="163197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92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81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spTree>
    <p:extLst>
      <p:ext uri="{BB962C8B-B14F-4D97-AF65-F5344CB8AC3E}">
        <p14:creationId xmlns:p14="http://schemas.microsoft.com/office/powerpoint/2010/main" val="427636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936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63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28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73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spTree>
    <p:extLst>
      <p:ext uri="{BB962C8B-B14F-4D97-AF65-F5344CB8AC3E}">
        <p14:creationId xmlns:p14="http://schemas.microsoft.com/office/powerpoint/2010/main" val="3295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04CD7-06DB-4F76-A037-021F38FACB47}" type="datetimeFigureOut">
              <a:rPr lang="en-CA" smtClean="0"/>
              <a:t>2019-09-29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D4D1F-B3BF-4044-974A-488315A93718}"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25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204CD7-06DB-4F76-A037-021F38FACB47}" type="datetimeFigureOut">
              <a:rPr lang="en-CA" smtClean="0"/>
              <a:t>2019-09-29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4D4D1F-B3BF-4044-974A-488315A93718}" type="slidenum">
              <a:rPr lang="en-CA" smtClean="0"/>
              <a:t>‹#›</a:t>
            </a:fld>
            <a:endParaRPr lang="en-CA"/>
          </a:p>
        </p:txBody>
      </p:sp>
    </p:spTree>
    <p:extLst>
      <p:ext uri="{BB962C8B-B14F-4D97-AF65-F5344CB8AC3E}">
        <p14:creationId xmlns:p14="http://schemas.microsoft.com/office/powerpoint/2010/main" val="77285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204CD7-06DB-4F76-A037-021F38FACB47}" type="datetimeFigureOut">
              <a:rPr lang="en-CA" smtClean="0"/>
              <a:t>2019-09-29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4D4D1F-B3BF-4044-974A-488315A93718}"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90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04CD7-06DB-4F76-A037-021F38FACB47}" type="datetimeFigureOut">
              <a:rPr lang="en-CA" smtClean="0"/>
              <a:t>2019-09-29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4D4D1F-B3BF-4044-974A-488315A93718}"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402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04CD7-06DB-4F76-A037-021F38FACB47}" type="datetimeFigureOut">
              <a:rPr lang="en-CA" smtClean="0"/>
              <a:t>2019-09-29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4D4D1F-B3BF-4044-974A-488315A93718}" type="slidenum">
              <a:rPr lang="en-CA" smtClean="0"/>
              <a:t>‹#›</a:t>
            </a:fld>
            <a:endParaRPr lang="en-CA"/>
          </a:p>
        </p:txBody>
      </p:sp>
    </p:spTree>
    <p:extLst>
      <p:ext uri="{BB962C8B-B14F-4D97-AF65-F5344CB8AC3E}">
        <p14:creationId xmlns:p14="http://schemas.microsoft.com/office/powerpoint/2010/main" val="259983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04CD7-06DB-4F76-A037-021F38FACB47}" type="datetimeFigureOut">
              <a:rPr lang="en-CA" smtClean="0"/>
              <a:t>2019-09-29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4D4D1F-B3BF-4044-974A-488315A93718}"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08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04CD7-06DB-4F76-A037-021F38FACB47}" type="datetimeFigureOut">
              <a:rPr lang="en-CA" smtClean="0"/>
              <a:t>2019-09-29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4D4D1F-B3BF-4044-974A-488315A93718}" type="slidenum">
              <a:rPr lang="en-CA" smtClean="0"/>
              <a:t>‹#›</a:t>
            </a:fld>
            <a:endParaRPr lang="en-CA"/>
          </a:p>
        </p:txBody>
      </p:sp>
    </p:spTree>
    <p:extLst>
      <p:ext uri="{BB962C8B-B14F-4D97-AF65-F5344CB8AC3E}">
        <p14:creationId xmlns:p14="http://schemas.microsoft.com/office/powerpoint/2010/main" val="13367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204CD7-06DB-4F76-A037-021F38FACB47}" type="datetimeFigureOut">
              <a:rPr lang="en-CA" smtClean="0"/>
              <a:t>2019-09-29</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4D4D1F-B3BF-4044-974A-488315A93718}" type="slidenum">
              <a:rPr lang="en-CA" smtClean="0"/>
              <a:t>‹#›</a:t>
            </a:fld>
            <a:endParaRPr lang="en-CA"/>
          </a:p>
        </p:txBody>
      </p:sp>
    </p:spTree>
    <p:extLst>
      <p:ext uri="{BB962C8B-B14F-4D97-AF65-F5344CB8AC3E}">
        <p14:creationId xmlns:p14="http://schemas.microsoft.com/office/powerpoint/2010/main" val="1818467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nq6KxxEvOc" TargetMode="External"/><Relationship Id="rId2" Type="http://schemas.openxmlformats.org/officeDocument/2006/relationships/hyperlink" Target="https://youtu.be/9F23fgzNbO4"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1103"/>
            <a:ext cx="12192000" cy="6950407"/>
          </a:xfrm>
          <a:prstGeom prst="rect">
            <a:avLst/>
          </a:prstGeom>
        </p:spPr>
      </p:pic>
      <p:sp>
        <p:nvSpPr>
          <p:cNvPr id="2" name="Title 1"/>
          <p:cNvSpPr>
            <a:spLocks noGrp="1"/>
          </p:cNvSpPr>
          <p:nvPr>
            <p:ph type="ctrTitle"/>
          </p:nvPr>
        </p:nvSpPr>
        <p:spPr/>
        <p:txBody>
          <a:bodyPr>
            <a:normAutofit fontScale="90000"/>
          </a:bodyPr>
          <a:lstStyle/>
          <a:p>
            <a:r>
              <a:rPr lang="en-CA" sz="9600" dirty="0" smtClean="0"/>
              <a:t>Acadia</a:t>
            </a:r>
            <a:endParaRPr lang="en-CA" sz="9600" dirty="0"/>
          </a:p>
        </p:txBody>
      </p:sp>
      <p:sp>
        <p:nvSpPr>
          <p:cNvPr id="3" name="Subtitle 2"/>
          <p:cNvSpPr>
            <a:spLocks noGrp="1"/>
          </p:cNvSpPr>
          <p:nvPr>
            <p:ph type="subTitle" idx="1"/>
          </p:nvPr>
        </p:nvSpPr>
        <p:spPr/>
        <p:txBody>
          <a:bodyPr>
            <a:normAutofit/>
          </a:bodyPr>
          <a:lstStyle/>
          <a:p>
            <a:r>
              <a:rPr lang="en-CA" sz="3200" dirty="0" smtClean="0"/>
              <a:t>1621-1755</a:t>
            </a:r>
            <a:endParaRPr lang="en-CA" sz="3200" dirty="0"/>
          </a:p>
        </p:txBody>
      </p:sp>
    </p:spTree>
    <p:extLst>
      <p:ext uri="{BB962C8B-B14F-4D97-AF65-F5344CB8AC3E}">
        <p14:creationId xmlns:p14="http://schemas.microsoft.com/office/powerpoint/2010/main" val="197073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Outside Threats</a:t>
            </a:r>
            <a:endParaRPr lang="en-CA" dirty="0"/>
          </a:p>
        </p:txBody>
      </p:sp>
      <p:sp>
        <p:nvSpPr>
          <p:cNvPr id="3" name="TextBox 2"/>
          <p:cNvSpPr txBox="1"/>
          <p:nvPr/>
        </p:nvSpPr>
        <p:spPr>
          <a:xfrm>
            <a:off x="1295402" y="2408352"/>
            <a:ext cx="6728135" cy="3970318"/>
          </a:xfrm>
          <a:prstGeom prst="rect">
            <a:avLst/>
          </a:prstGeom>
          <a:noFill/>
        </p:spPr>
        <p:txBody>
          <a:bodyPr wrap="square" rtlCol="0">
            <a:spAutoFit/>
          </a:bodyPr>
          <a:lstStyle/>
          <a:p>
            <a:r>
              <a:rPr lang="en-CA" dirty="0" smtClean="0"/>
              <a:t>Between 1627-1763, Acadia changed hands between warring French, </a:t>
            </a:r>
            <a:r>
              <a:rPr lang="en-CA" dirty="0"/>
              <a:t>t</a:t>
            </a:r>
            <a:r>
              <a:rPr lang="en-CA" dirty="0" smtClean="0"/>
              <a:t>he English and New Englanders a total of 14 times.</a:t>
            </a:r>
          </a:p>
          <a:p>
            <a:endParaRPr lang="en-CA" dirty="0"/>
          </a:p>
          <a:p>
            <a:r>
              <a:rPr lang="en-CA" dirty="0" smtClean="0"/>
              <a:t>New England became a major trading partners with Acadia.</a:t>
            </a:r>
          </a:p>
          <a:p>
            <a:endParaRPr lang="en-CA" dirty="0"/>
          </a:p>
          <a:p>
            <a:r>
              <a:rPr lang="en-CA" dirty="0" smtClean="0"/>
              <a:t>In 1713 France gave up its rights to Acadians with the signing of the treaty of Utrecht.</a:t>
            </a:r>
          </a:p>
          <a:p>
            <a:r>
              <a:rPr lang="en-CA" dirty="0"/>
              <a:t> </a:t>
            </a:r>
            <a:endParaRPr lang="en-CA" dirty="0" smtClean="0"/>
          </a:p>
          <a:p>
            <a:r>
              <a:rPr lang="en-CA" dirty="0" smtClean="0"/>
              <a:t>Acadians became subjects of the British </a:t>
            </a:r>
          </a:p>
          <a:p>
            <a:endParaRPr lang="en-CA" dirty="0"/>
          </a:p>
          <a:p>
            <a:r>
              <a:rPr lang="en-CA" dirty="0" smtClean="0"/>
              <a:t>Consequently there were no boarders that they could both agree with , and in 1730 Acadians swore an allegiance to the British crown, but they insisted they would not fight either the French or the native.</a:t>
            </a:r>
          </a:p>
          <a:p>
            <a:endParaRPr lang="en-CA" dirty="0"/>
          </a:p>
        </p:txBody>
      </p:sp>
    </p:spTree>
    <p:extLst>
      <p:ext uri="{BB962C8B-B14F-4D97-AF65-F5344CB8AC3E}">
        <p14:creationId xmlns:p14="http://schemas.microsoft.com/office/powerpoint/2010/main" val="2878109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Expulsion </a:t>
            </a:r>
            <a:endParaRPr lang="en-CA" dirty="0"/>
          </a:p>
        </p:txBody>
      </p:sp>
      <p:sp>
        <p:nvSpPr>
          <p:cNvPr id="3" name="TextBox 2"/>
          <p:cNvSpPr txBox="1"/>
          <p:nvPr/>
        </p:nvSpPr>
        <p:spPr>
          <a:xfrm>
            <a:off x="896157" y="3972536"/>
            <a:ext cx="6800045" cy="1323439"/>
          </a:xfrm>
          <a:prstGeom prst="rect">
            <a:avLst/>
          </a:prstGeom>
          <a:noFill/>
        </p:spPr>
        <p:txBody>
          <a:bodyPr wrap="square" rtlCol="0">
            <a:spAutoFit/>
          </a:bodyPr>
          <a:lstStyle/>
          <a:p>
            <a:r>
              <a:rPr lang="en-CA" sz="2000" dirty="0" smtClean="0"/>
              <a:t>British could no longer trust the Acadians and they wanted them out. They took away the Acadians land, Burnt down their houses and ripped families apart and many lost everything they owned. 1755 was the start of the Acadian expulsion. </a:t>
            </a:r>
            <a:endParaRPr lang="en-CA" sz="2000" dirty="0"/>
          </a:p>
        </p:txBody>
      </p:sp>
      <p:sp>
        <p:nvSpPr>
          <p:cNvPr id="5" name="TextBox 4"/>
          <p:cNvSpPr txBox="1"/>
          <p:nvPr/>
        </p:nvSpPr>
        <p:spPr>
          <a:xfrm>
            <a:off x="896157" y="2853842"/>
            <a:ext cx="6581104" cy="1015663"/>
          </a:xfrm>
          <a:prstGeom prst="rect">
            <a:avLst/>
          </a:prstGeom>
          <a:noFill/>
        </p:spPr>
        <p:txBody>
          <a:bodyPr wrap="square" rtlCol="0">
            <a:spAutoFit/>
          </a:bodyPr>
          <a:lstStyle/>
          <a:p>
            <a:r>
              <a:rPr lang="en-CA" sz="2000" dirty="0" smtClean="0"/>
              <a:t>1754 was the beginning of the French and native war British insisted them to fight against the French, but most of them refused.</a:t>
            </a:r>
            <a:endParaRPr lang="en-CA" sz="2000" dirty="0"/>
          </a:p>
        </p:txBody>
      </p:sp>
      <p:pic>
        <p:nvPicPr>
          <p:cNvPr id="6" name="Picture 5"/>
          <p:cNvPicPr>
            <a:picLocks noChangeAspect="1"/>
          </p:cNvPicPr>
          <p:nvPr/>
        </p:nvPicPr>
        <p:blipFill>
          <a:blip r:embed="rId2"/>
          <a:stretch>
            <a:fillRect/>
          </a:stretch>
        </p:blipFill>
        <p:spPr>
          <a:xfrm>
            <a:off x="7477261" y="3255176"/>
            <a:ext cx="4285951" cy="3015736"/>
          </a:xfrm>
          <a:prstGeom prst="rect">
            <a:avLst/>
          </a:prstGeom>
        </p:spPr>
      </p:pic>
    </p:spTree>
    <p:extLst>
      <p:ext uri="{BB962C8B-B14F-4D97-AF65-F5344CB8AC3E}">
        <p14:creationId xmlns:p14="http://schemas.microsoft.com/office/powerpoint/2010/main" val="608941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t>
            </a:r>
            <a:endParaRPr lang="en-US" dirty="0"/>
          </a:p>
        </p:txBody>
      </p:sp>
      <p:sp>
        <p:nvSpPr>
          <p:cNvPr id="3" name="TextBox 2"/>
          <p:cNvSpPr txBox="1"/>
          <p:nvPr/>
        </p:nvSpPr>
        <p:spPr>
          <a:xfrm>
            <a:off x="2154621" y="3093854"/>
            <a:ext cx="4519448" cy="400110"/>
          </a:xfrm>
          <a:prstGeom prst="rect">
            <a:avLst/>
          </a:prstGeom>
          <a:noFill/>
        </p:spPr>
        <p:txBody>
          <a:bodyPr wrap="square" rtlCol="0">
            <a:spAutoFit/>
          </a:bodyPr>
          <a:lstStyle/>
          <a:p>
            <a:r>
              <a:rPr lang="en-US" sz="2000" dirty="0" smtClean="0"/>
              <a:t>They speak </a:t>
            </a:r>
            <a:r>
              <a:rPr lang="en-US" sz="2000" dirty="0" err="1" smtClean="0"/>
              <a:t>chiac</a:t>
            </a:r>
            <a:r>
              <a:rPr lang="en-US" sz="2000" dirty="0" smtClean="0"/>
              <a:t> </a:t>
            </a:r>
            <a:endParaRPr lang="en-US" sz="2000" dirty="0"/>
          </a:p>
        </p:txBody>
      </p:sp>
      <p:sp>
        <p:nvSpPr>
          <p:cNvPr id="4" name="Right Arrow 3"/>
          <p:cNvSpPr/>
          <p:nvPr/>
        </p:nvSpPr>
        <p:spPr>
          <a:xfrm>
            <a:off x="1450428" y="3153103"/>
            <a:ext cx="504496" cy="346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421526" y="4078016"/>
            <a:ext cx="533398" cy="315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81049" y="3962983"/>
            <a:ext cx="4477407" cy="707886"/>
          </a:xfrm>
          <a:prstGeom prst="rect">
            <a:avLst/>
          </a:prstGeom>
          <a:noFill/>
        </p:spPr>
        <p:txBody>
          <a:bodyPr wrap="square" rtlCol="0">
            <a:spAutoFit/>
          </a:bodyPr>
          <a:lstStyle/>
          <a:p>
            <a:r>
              <a:rPr lang="en-US" sz="2000" dirty="0" smtClean="0"/>
              <a:t>There are Acadians in the USA called </a:t>
            </a:r>
            <a:r>
              <a:rPr lang="en-US" sz="2000" dirty="0"/>
              <a:t>C</a:t>
            </a:r>
            <a:r>
              <a:rPr lang="en-US" sz="2000" dirty="0" smtClean="0"/>
              <a:t>ajuns</a:t>
            </a:r>
            <a:endParaRPr lang="en-US" sz="2000" dirty="0"/>
          </a:p>
        </p:txBody>
      </p:sp>
      <p:sp>
        <p:nvSpPr>
          <p:cNvPr id="7" name="Right Arrow 6"/>
          <p:cNvSpPr/>
          <p:nvPr/>
        </p:nvSpPr>
        <p:spPr>
          <a:xfrm>
            <a:off x="1421526" y="5076497"/>
            <a:ext cx="533398" cy="273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54621" y="5076497"/>
            <a:ext cx="3762703" cy="707886"/>
          </a:xfrm>
          <a:prstGeom prst="rect">
            <a:avLst/>
          </a:prstGeom>
          <a:noFill/>
        </p:spPr>
        <p:txBody>
          <a:bodyPr wrap="square" rtlCol="0">
            <a:spAutoFit/>
          </a:bodyPr>
          <a:lstStyle/>
          <a:p>
            <a:r>
              <a:rPr lang="en-US" sz="2000" dirty="0" smtClean="0"/>
              <a:t>They make a dish called poutine </a:t>
            </a:r>
            <a:r>
              <a:rPr lang="en-US" sz="2000" dirty="0" err="1" smtClean="0"/>
              <a:t>rappee</a:t>
            </a:r>
            <a:r>
              <a:rPr lang="en-US" sz="2000" dirty="0" smtClean="0"/>
              <a:t> </a:t>
            </a:r>
            <a:endParaRPr lang="en-US" sz="2000" dirty="0"/>
          </a:p>
        </p:txBody>
      </p:sp>
      <p:sp>
        <p:nvSpPr>
          <p:cNvPr id="10" name="Right Arrow 9"/>
          <p:cNvSpPr/>
          <p:nvPr/>
        </p:nvSpPr>
        <p:spPr>
          <a:xfrm>
            <a:off x="6558456" y="3153103"/>
            <a:ext cx="396136" cy="246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7173531" y="2938358"/>
            <a:ext cx="2936383" cy="923330"/>
          </a:xfrm>
          <a:prstGeom prst="rect">
            <a:avLst/>
          </a:prstGeom>
          <a:noFill/>
        </p:spPr>
        <p:txBody>
          <a:bodyPr wrap="square" rtlCol="0">
            <a:spAutoFit/>
          </a:bodyPr>
          <a:lstStyle/>
          <a:p>
            <a:r>
              <a:rPr lang="en-CA" dirty="0" smtClean="0"/>
              <a:t>Approximately 10,000 Acadians where deported from 1755-1763</a:t>
            </a:r>
            <a:endParaRPr lang="en-CA" dirty="0"/>
          </a:p>
        </p:txBody>
      </p:sp>
    </p:spTree>
    <p:extLst>
      <p:ext uri="{BB962C8B-B14F-4D97-AF65-F5344CB8AC3E}">
        <p14:creationId xmlns:p14="http://schemas.microsoft.com/office/powerpoint/2010/main" val="236491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Videos </a:t>
            </a:r>
            <a:endParaRPr lang="en-CA" dirty="0"/>
          </a:p>
        </p:txBody>
      </p:sp>
      <p:sp>
        <p:nvSpPr>
          <p:cNvPr id="6" name="Rectangle 5"/>
          <p:cNvSpPr/>
          <p:nvPr/>
        </p:nvSpPr>
        <p:spPr>
          <a:xfrm>
            <a:off x="4578501" y="3849641"/>
            <a:ext cx="3123163" cy="369332"/>
          </a:xfrm>
          <a:prstGeom prst="rect">
            <a:avLst/>
          </a:prstGeom>
        </p:spPr>
        <p:txBody>
          <a:bodyPr wrap="none">
            <a:spAutoFit/>
          </a:bodyPr>
          <a:lstStyle/>
          <a:p>
            <a:r>
              <a:rPr lang="en-CA" dirty="0" smtClean="0">
                <a:hlinkClick r:id="rId2"/>
              </a:rPr>
              <a:t>https://youtu.be/9F23fgzNbO4</a:t>
            </a:r>
            <a:endParaRPr lang="en-CA" dirty="0"/>
          </a:p>
        </p:txBody>
      </p:sp>
      <p:sp>
        <p:nvSpPr>
          <p:cNvPr id="8" name="Rectangle 7"/>
          <p:cNvSpPr/>
          <p:nvPr/>
        </p:nvSpPr>
        <p:spPr>
          <a:xfrm>
            <a:off x="4490336" y="3244334"/>
            <a:ext cx="3211328" cy="369332"/>
          </a:xfrm>
          <a:prstGeom prst="rect">
            <a:avLst/>
          </a:prstGeom>
        </p:spPr>
        <p:txBody>
          <a:bodyPr wrap="none">
            <a:spAutoFit/>
          </a:bodyPr>
          <a:lstStyle/>
          <a:p>
            <a:r>
              <a:rPr lang="en-CA" dirty="0" smtClean="0">
                <a:hlinkClick r:id="rId3"/>
              </a:rPr>
              <a:t>https://youtu.be/Rnq6KxxEvOc</a:t>
            </a:r>
            <a:endParaRPr lang="en-CA" dirty="0"/>
          </a:p>
        </p:txBody>
      </p:sp>
    </p:spTree>
    <p:extLst>
      <p:ext uri="{BB962C8B-B14F-4D97-AF65-F5344CB8AC3E}">
        <p14:creationId xmlns:p14="http://schemas.microsoft.com/office/powerpoint/2010/main" val="366427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Right Arrow 2"/>
          <p:cNvSpPr/>
          <p:nvPr/>
        </p:nvSpPr>
        <p:spPr>
          <a:xfrm>
            <a:off x="1295402" y="2884868"/>
            <a:ext cx="443246" cy="29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2150772" y="2884868"/>
            <a:ext cx="5112913" cy="400110"/>
          </a:xfrm>
          <a:prstGeom prst="rect">
            <a:avLst/>
          </a:prstGeom>
          <a:noFill/>
        </p:spPr>
        <p:txBody>
          <a:bodyPr wrap="square" rtlCol="0">
            <a:spAutoFit/>
          </a:bodyPr>
          <a:lstStyle/>
          <a:p>
            <a:r>
              <a:rPr lang="en-CA" sz="2000" dirty="0" smtClean="0"/>
              <a:t>What differs from New France and </a:t>
            </a:r>
            <a:r>
              <a:rPr lang="en-CA" sz="2000" dirty="0"/>
              <a:t>A</a:t>
            </a:r>
            <a:r>
              <a:rPr lang="en-CA" sz="2000" dirty="0" smtClean="0"/>
              <a:t>cadia</a:t>
            </a:r>
            <a:r>
              <a:rPr lang="en-CA" sz="2000" dirty="0" smtClean="0"/>
              <a:t>?</a:t>
            </a:r>
            <a:endParaRPr lang="en-CA" sz="2000" dirty="0"/>
          </a:p>
        </p:txBody>
      </p:sp>
      <p:sp>
        <p:nvSpPr>
          <p:cNvPr id="5" name="Right Arrow 4"/>
          <p:cNvSpPr/>
          <p:nvPr/>
        </p:nvSpPr>
        <p:spPr>
          <a:xfrm>
            <a:off x="1295402" y="4195292"/>
            <a:ext cx="443246" cy="28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ight Arrow 5"/>
          <p:cNvSpPr/>
          <p:nvPr/>
        </p:nvSpPr>
        <p:spPr>
          <a:xfrm>
            <a:off x="1295402" y="5492838"/>
            <a:ext cx="443246" cy="27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2150772" y="4120055"/>
            <a:ext cx="5259021" cy="646331"/>
          </a:xfrm>
          <a:prstGeom prst="rect">
            <a:avLst/>
          </a:prstGeom>
          <a:noFill/>
        </p:spPr>
        <p:txBody>
          <a:bodyPr wrap="square" rtlCol="0">
            <a:spAutoFit/>
          </a:bodyPr>
          <a:lstStyle/>
          <a:p>
            <a:r>
              <a:rPr lang="en-US" dirty="0" smtClean="0"/>
              <a:t>Why do you think the natives and Acadians got along so well?</a:t>
            </a:r>
            <a:endParaRPr lang="en-US" dirty="0"/>
          </a:p>
        </p:txBody>
      </p:sp>
      <p:sp>
        <p:nvSpPr>
          <p:cNvPr id="8" name="TextBox 7"/>
          <p:cNvSpPr txBox="1"/>
          <p:nvPr/>
        </p:nvSpPr>
        <p:spPr>
          <a:xfrm>
            <a:off x="2150772" y="5293687"/>
            <a:ext cx="4544318" cy="646331"/>
          </a:xfrm>
          <a:prstGeom prst="rect">
            <a:avLst/>
          </a:prstGeom>
          <a:noFill/>
        </p:spPr>
        <p:txBody>
          <a:bodyPr wrap="square" rtlCol="0">
            <a:spAutoFit/>
          </a:bodyPr>
          <a:lstStyle/>
          <a:p>
            <a:r>
              <a:rPr lang="en-US" dirty="0" smtClean="0"/>
              <a:t>From the British point of view why was the expulsion nessacary?</a:t>
            </a:r>
            <a:endParaRPr lang="en-US" dirty="0"/>
          </a:p>
        </p:txBody>
      </p:sp>
    </p:spTree>
    <p:extLst>
      <p:ext uri="{BB962C8B-B14F-4D97-AF65-F5344CB8AC3E}">
        <p14:creationId xmlns:p14="http://schemas.microsoft.com/office/powerpoint/2010/main" val="3972734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5400" b="1" u="sng" dirty="0" smtClean="0"/>
              <a:t>Criteria</a:t>
            </a:r>
            <a:endParaRPr lang="en-CA" sz="5400" b="1" u="sng" dirty="0"/>
          </a:p>
        </p:txBody>
      </p:sp>
      <p:sp>
        <p:nvSpPr>
          <p:cNvPr id="3" name="Right Arrow 2"/>
          <p:cNvSpPr/>
          <p:nvPr/>
        </p:nvSpPr>
        <p:spPr>
          <a:xfrm>
            <a:off x="858594" y="2607241"/>
            <a:ext cx="591355" cy="34773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429555" y="2550273"/>
            <a:ext cx="5151549" cy="461665"/>
          </a:xfrm>
          <a:prstGeom prst="rect">
            <a:avLst/>
          </a:prstGeom>
          <a:noFill/>
        </p:spPr>
        <p:txBody>
          <a:bodyPr wrap="square" rtlCol="0">
            <a:spAutoFit/>
          </a:bodyPr>
          <a:lstStyle/>
          <a:p>
            <a:r>
              <a:rPr lang="en-CA" sz="2400" dirty="0" smtClean="0"/>
              <a:t>I can identify who the Acadians are</a:t>
            </a:r>
            <a:endParaRPr lang="en-CA" sz="2400" dirty="0"/>
          </a:p>
        </p:txBody>
      </p:sp>
      <p:sp>
        <p:nvSpPr>
          <p:cNvPr id="7" name="Right Arrow 6"/>
          <p:cNvSpPr/>
          <p:nvPr/>
        </p:nvSpPr>
        <p:spPr>
          <a:xfrm>
            <a:off x="837127" y="3418611"/>
            <a:ext cx="592428" cy="36060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449949" y="3368083"/>
            <a:ext cx="5009881" cy="461665"/>
          </a:xfrm>
          <a:prstGeom prst="rect">
            <a:avLst/>
          </a:prstGeom>
          <a:noFill/>
        </p:spPr>
        <p:txBody>
          <a:bodyPr wrap="square" rtlCol="0">
            <a:spAutoFit/>
          </a:bodyPr>
          <a:lstStyle/>
          <a:p>
            <a:r>
              <a:rPr lang="en-CA" sz="2400" dirty="0" smtClean="0"/>
              <a:t>I can identify where the Acadians lived</a:t>
            </a:r>
            <a:endParaRPr lang="en-CA" sz="2400" dirty="0"/>
          </a:p>
        </p:txBody>
      </p:sp>
      <p:sp>
        <p:nvSpPr>
          <p:cNvPr id="9" name="Right Arrow 8"/>
          <p:cNvSpPr/>
          <p:nvPr/>
        </p:nvSpPr>
        <p:spPr>
          <a:xfrm>
            <a:off x="837127" y="4382853"/>
            <a:ext cx="592428" cy="3219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429555" y="4308650"/>
            <a:ext cx="6774287" cy="461665"/>
          </a:xfrm>
          <a:prstGeom prst="rect">
            <a:avLst/>
          </a:prstGeom>
          <a:noFill/>
        </p:spPr>
        <p:txBody>
          <a:bodyPr wrap="square" rtlCol="0">
            <a:spAutoFit/>
          </a:bodyPr>
          <a:lstStyle/>
          <a:p>
            <a:r>
              <a:rPr lang="en-CA" sz="2400" dirty="0" smtClean="0"/>
              <a:t>I can analyse the Acadians’ alliances &amp; collaborations </a:t>
            </a:r>
            <a:endParaRPr lang="en-CA" sz="2400" dirty="0"/>
          </a:p>
        </p:txBody>
      </p:sp>
      <p:sp>
        <p:nvSpPr>
          <p:cNvPr id="11" name="Right Arrow 10"/>
          <p:cNvSpPr/>
          <p:nvPr/>
        </p:nvSpPr>
        <p:spPr>
          <a:xfrm>
            <a:off x="837127" y="5258102"/>
            <a:ext cx="592428" cy="3219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1511121" y="5188255"/>
            <a:ext cx="4584879" cy="461665"/>
          </a:xfrm>
          <a:prstGeom prst="rect">
            <a:avLst/>
          </a:prstGeom>
          <a:noFill/>
        </p:spPr>
        <p:txBody>
          <a:bodyPr wrap="square" rtlCol="0">
            <a:spAutoFit/>
          </a:bodyPr>
          <a:lstStyle/>
          <a:p>
            <a:r>
              <a:rPr lang="en-CA" sz="2400" dirty="0" smtClean="0"/>
              <a:t>I can evaluate the Acadians’ fate</a:t>
            </a:r>
            <a:endParaRPr lang="en-CA" sz="2400" dirty="0"/>
          </a:p>
        </p:txBody>
      </p:sp>
    </p:spTree>
    <p:extLst>
      <p:ext uri="{BB962C8B-B14F-4D97-AF65-F5344CB8AC3E}">
        <p14:creationId xmlns:p14="http://schemas.microsoft.com/office/powerpoint/2010/main" val="101276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What Is Acadia?</a:t>
            </a:r>
            <a:endParaRPr lang="en-CA" dirty="0"/>
          </a:p>
        </p:txBody>
      </p:sp>
      <p:sp>
        <p:nvSpPr>
          <p:cNvPr id="7" name="TextBox 6"/>
          <p:cNvSpPr txBox="1"/>
          <p:nvPr/>
        </p:nvSpPr>
        <p:spPr>
          <a:xfrm>
            <a:off x="1068946" y="2831757"/>
            <a:ext cx="4999684" cy="1200329"/>
          </a:xfrm>
          <a:prstGeom prst="rect">
            <a:avLst/>
          </a:prstGeom>
          <a:noFill/>
        </p:spPr>
        <p:txBody>
          <a:bodyPr wrap="square" rtlCol="0">
            <a:spAutoFit/>
          </a:bodyPr>
          <a:lstStyle/>
          <a:p>
            <a:r>
              <a:rPr lang="en-CA" dirty="0" smtClean="0"/>
              <a:t>It was a colony of New France in Northeastern North America, comprising what is now the Canadian Maritime provinces of N.B, N.S, P.E.I, Gaspe , and includes parts of eastern Quebec.</a:t>
            </a:r>
            <a:endParaRPr lang="en-CA" dirty="0"/>
          </a:p>
        </p:txBody>
      </p:sp>
      <p:sp>
        <p:nvSpPr>
          <p:cNvPr id="8" name="TextBox 7"/>
          <p:cNvSpPr txBox="1"/>
          <p:nvPr/>
        </p:nvSpPr>
        <p:spPr>
          <a:xfrm>
            <a:off x="1068946" y="4577844"/>
            <a:ext cx="4687910" cy="923330"/>
          </a:xfrm>
          <a:prstGeom prst="rect">
            <a:avLst/>
          </a:prstGeom>
          <a:noFill/>
        </p:spPr>
        <p:txBody>
          <a:bodyPr wrap="square" rtlCol="0">
            <a:spAutoFit/>
          </a:bodyPr>
          <a:lstStyle/>
          <a:p>
            <a:r>
              <a:rPr lang="en-CA" dirty="0" smtClean="0"/>
              <a:t>They called it L’Acadie which was believed to come from a native Miqmac word meaning “ Land of plenty”.</a:t>
            </a:r>
            <a:endParaRPr lang="en-CA" dirty="0"/>
          </a:p>
        </p:txBody>
      </p:sp>
      <p:pic>
        <p:nvPicPr>
          <p:cNvPr id="12" name="Picture 11"/>
          <p:cNvPicPr>
            <a:picLocks noChangeAspect="1"/>
          </p:cNvPicPr>
          <p:nvPr/>
        </p:nvPicPr>
        <p:blipFill>
          <a:blip r:embed="rId2"/>
          <a:stretch>
            <a:fillRect/>
          </a:stretch>
        </p:blipFill>
        <p:spPr>
          <a:xfrm>
            <a:off x="6068630" y="2427457"/>
            <a:ext cx="5587422" cy="3787386"/>
          </a:xfrm>
          <a:prstGeom prst="rect">
            <a:avLst/>
          </a:prstGeom>
        </p:spPr>
      </p:pic>
      <p:pic>
        <p:nvPicPr>
          <p:cNvPr id="13" name="Picture 12"/>
          <p:cNvPicPr>
            <a:picLocks noChangeAspect="1"/>
          </p:cNvPicPr>
          <p:nvPr/>
        </p:nvPicPr>
        <p:blipFill>
          <a:blip r:embed="rId3"/>
          <a:stretch>
            <a:fillRect/>
          </a:stretch>
        </p:blipFill>
        <p:spPr>
          <a:xfrm>
            <a:off x="821682" y="756592"/>
            <a:ext cx="2941022" cy="1961633"/>
          </a:xfrm>
          <a:prstGeom prst="rect">
            <a:avLst/>
          </a:prstGeom>
        </p:spPr>
      </p:pic>
    </p:spTree>
    <p:extLst>
      <p:ext uri="{BB962C8B-B14F-4D97-AF65-F5344CB8AC3E}">
        <p14:creationId xmlns:p14="http://schemas.microsoft.com/office/powerpoint/2010/main" val="45719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3043" y="605307"/>
            <a:ext cx="8500056" cy="5653826"/>
          </a:xfrm>
          <a:prstGeom prst="rect">
            <a:avLst/>
          </a:prstGeom>
        </p:spPr>
      </p:pic>
    </p:spTree>
    <p:extLst>
      <p:ext uri="{BB962C8B-B14F-4D97-AF65-F5344CB8AC3E}">
        <p14:creationId xmlns:p14="http://schemas.microsoft.com/office/powerpoint/2010/main" val="342037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are the Acadians?</a:t>
            </a:r>
            <a:endParaRPr lang="en-CA" dirty="0"/>
          </a:p>
        </p:txBody>
      </p:sp>
      <p:sp>
        <p:nvSpPr>
          <p:cNvPr id="3" name="TextBox 2"/>
          <p:cNvSpPr txBox="1"/>
          <p:nvPr/>
        </p:nvSpPr>
        <p:spPr>
          <a:xfrm>
            <a:off x="5688770" y="3451537"/>
            <a:ext cx="5847007" cy="1292662"/>
          </a:xfrm>
          <a:prstGeom prst="rect">
            <a:avLst/>
          </a:prstGeom>
          <a:noFill/>
        </p:spPr>
        <p:txBody>
          <a:bodyPr wrap="square" rtlCol="0">
            <a:spAutoFit/>
          </a:bodyPr>
          <a:lstStyle/>
          <a:p>
            <a:r>
              <a:rPr lang="en-CA" sz="2000" dirty="0" smtClean="0"/>
              <a:t>Acadians are the decedents of French colonists who settled in Acadia during 17-18</a:t>
            </a:r>
            <a:r>
              <a:rPr lang="en-CA" sz="2000" baseline="30000" dirty="0" smtClean="0"/>
              <a:t>th</a:t>
            </a:r>
            <a:r>
              <a:rPr lang="en-CA" sz="2000" dirty="0" smtClean="0"/>
              <a:t> centuries. Some of them are also from the Indigenous people of the region</a:t>
            </a:r>
            <a:r>
              <a:rPr lang="en-CA" dirty="0" smtClean="0"/>
              <a:t>. They are French speaking Canadians not French Canadians.</a:t>
            </a:r>
            <a:endParaRPr lang="en-CA" dirty="0"/>
          </a:p>
        </p:txBody>
      </p:sp>
      <p:pic>
        <p:nvPicPr>
          <p:cNvPr id="4" name="Picture 3"/>
          <p:cNvPicPr>
            <a:picLocks noChangeAspect="1"/>
          </p:cNvPicPr>
          <p:nvPr/>
        </p:nvPicPr>
        <p:blipFill>
          <a:blip r:embed="rId2"/>
          <a:stretch>
            <a:fillRect/>
          </a:stretch>
        </p:blipFill>
        <p:spPr>
          <a:xfrm>
            <a:off x="692085" y="2460480"/>
            <a:ext cx="4842139" cy="3747137"/>
          </a:xfrm>
          <a:prstGeom prst="rect">
            <a:avLst/>
          </a:prstGeom>
        </p:spPr>
      </p:pic>
    </p:spTree>
    <p:extLst>
      <p:ext uri="{BB962C8B-B14F-4D97-AF65-F5344CB8AC3E}">
        <p14:creationId xmlns:p14="http://schemas.microsoft.com/office/powerpoint/2010/main" val="3891548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Daily Lives</a:t>
            </a:r>
            <a:endParaRPr lang="en-CA" dirty="0"/>
          </a:p>
        </p:txBody>
      </p:sp>
      <p:sp>
        <p:nvSpPr>
          <p:cNvPr id="3" name="TextBox 2"/>
          <p:cNvSpPr txBox="1"/>
          <p:nvPr/>
        </p:nvSpPr>
        <p:spPr>
          <a:xfrm>
            <a:off x="1017431" y="2665927"/>
            <a:ext cx="7006107" cy="1754326"/>
          </a:xfrm>
          <a:prstGeom prst="rect">
            <a:avLst/>
          </a:prstGeom>
          <a:noFill/>
        </p:spPr>
        <p:txBody>
          <a:bodyPr wrap="square" rtlCol="0">
            <a:spAutoFit/>
          </a:bodyPr>
          <a:lstStyle/>
          <a:p>
            <a:r>
              <a:rPr lang="en-CA" dirty="0" smtClean="0"/>
              <a:t>The Acadians would usually get household items. Things they needed such as sugar, molasses, and machinery.</a:t>
            </a:r>
          </a:p>
          <a:p>
            <a:endParaRPr lang="en-CA" dirty="0"/>
          </a:p>
          <a:p>
            <a:r>
              <a:rPr lang="en-CA" dirty="0" smtClean="0"/>
              <a:t>Over the winter, the men and older boys would cut firewood, and timber. Men made household furniture. They also devoted plenty of time to their farming.</a:t>
            </a:r>
            <a:endParaRPr lang="en-CA" dirty="0"/>
          </a:p>
        </p:txBody>
      </p:sp>
      <p:pic>
        <p:nvPicPr>
          <p:cNvPr id="4" name="Picture 3"/>
          <p:cNvPicPr>
            <a:picLocks noChangeAspect="1"/>
          </p:cNvPicPr>
          <p:nvPr/>
        </p:nvPicPr>
        <p:blipFill>
          <a:blip r:embed="rId2"/>
          <a:stretch>
            <a:fillRect/>
          </a:stretch>
        </p:blipFill>
        <p:spPr>
          <a:xfrm>
            <a:off x="7753082" y="3328233"/>
            <a:ext cx="3437967" cy="2505896"/>
          </a:xfrm>
          <a:prstGeom prst="rect">
            <a:avLst/>
          </a:prstGeom>
        </p:spPr>
      </p:pic>
    </p:spTree>
    <p:extLst>
      <p:ext uri="{BB962C8B-B14F-4D97-AF65-F5344CB8AC3E}">
        <p14:creationId xmlns:p14="http://schemas.microsoft.com/office/powerpoint/2010/main" val="2768740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Acadia’s Turbulent History</a:t>
            </a:r>
            <a:endParaRPr lang="en-CA" dirty="0"/>
          </a:p>
        </p:txBody>
      </p:sp>
      <p:sp>
        <p:nvSpPr>
          <p:cNvPr id="3" name="TextBox 2"/>
          <p:cNvSpPr txBox="1"/>
          <p:nvPr/>
        </p:nvSpPr>
        <p:spPr>
          <a:xfrm>
            <a:off x="1996225" y="3078051"/>
            <a:ext cx="8281116" cy="2308324"/>
          </a:xfrm>
          <a:prstGeom prst="rect">
            <a:avLst/>
          </a:prstGeom>
          <a:noFill/>
        </p:spPr>
        <p:txBody>
          <a:bodyPr wrap="square" rtlCol="0">
            <a:spAutoFit/>
          </a:bodyPr>
          <a:lstStyle/>
          <a:p>
            <a:r>
              <a:rPr lang="en-CA" dirty="0" smtClean="0"/>
              <a:t>In the early 17</a:t>
            </a:r>
            <a:r>
              <a:rPr lang="en-CA" baseline="30000" dirty="0" smtClean="0"/>
              <a:t>th</a:t>
            </a:r>
            <a:r>
              <a:rPr lang="en-CA" dirty="0" smtClean="0"/>
              <a:t> century, French families fought over access to the fur trade and territory in New France </a:t>
            </a:r>
          </a:p>
          <a:p>
            <a:endParaRPr lang="en-CA" dirty="0"/>
          </a:p>
          <a:p>
            <a:r>
              <a:rPr lang="en-CA" dirty="0" smtClean="0"/>
              <a:t>Over Acadia’s history there was frequent conflicts with French aristocrats, the Dutch, English and English colonists.</a:t>
            </a:r>
          </a:p>
          <a:p>
            <a:endParaRPr lang="en-CA" dirty="0"/>
          </a:p>
          <a:p>
            <a:r>
              <a:rPr lang="en-CA" dirty="0" smtClean="0"/>
              <a:t>Acadia was an important colony for cod –fishing. It was an important part of Frances imperialistic economy.</a:t>
            </a:r>
            <a:endParaRPr lang="en-CA" dirty="0"/>
          </a:p>
        </p:txBody>
      </p:sp>
    </p:spTree>
    <p:extLst>
      <p:ext uri="{BB962C8B-B14F-4D97-AF65-F5344CB8AC3E}">
        <p14:creationId xmlns:p14="http://schemas.microsoft.com/office/powerpoint/2010/main" val="2894781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Acadia’s </a:t>
            </a:r>
            <a:r>
              <a:rPr lang="en-CA" dirty="0"/>
              <a:t>T</a:t>
            </a:r>
            <a:r>
              <a:rPr lang="en-CA" dirty="0" smtClean="0"/>
              <a:t>urbulent </a:t>
            </a:r>
            <a:r>
              <a:rPr lang="en-CA" dirty="0"/>
              <a:t>H</a:t>
            </a:r>
            <a:r>
              <a:rPr lang="en-CA" dirty="0" smtClean="0"/>
              <a:t>istory </a:t>
            </a:r>
            <a:endParaRPr lang="en-CA" dirty="0"/>
          </a:p>
        </p:txBody>
      </p:sp>
      <p:sp>
        <p:nvSpPr>
          <p:cNvPr id="3" name="TextBox 2"/>
          <p:cNvSpPr txBox="1"/>
          <p:nvPr/>
        </p:nvSpPr>
        <p:spPr>
          <a:xfrm>
            <a:off x="1295402" y="3181082"/>
            <a:ext cx="8718997" cy="2308324"/>
          </a:xfrm>
          <a:prstGeom prst="rect">
            <a:avLst/>
          </a:prstGeom>
          <a:noFill/>
        </p:spPr>
        <p:txBody>
          <a:bodyPr wrap="square" rtlCol="0">
            <a:spAutoFit/>
          </a:bodyPr>
          <a:lstStyle/>
          <a:p>
            <a:r>
              <a:rPr lang="en-CA" dirty="0" smtClean="0"/>
              <a:t>Acadians became less dependent on France</a:t>
            </a:r>
          </a:p>
          <a:p>
            <a:endParaRPr lang="en-CA" dirty="0"/>
          </a:p>
          <a:p>
            <a:r>
              <a:rPr lang="en-CA" dirty="0" smtClean="0"/>
              <a:t>The bonds and trust grew strong between the Acadians with Maliseet and Mi’kmaq</a:t>
            </a:r>
          </a:p>
          <a:p>
            <a:endParaRPr lang="en-CA" dirty="0"/>
          </a:p>
          <a:p>
            <a:r>
              <a:rPr lang="en-CA" dirty="0" smtClean="0"/>
              <a:t>Acadia’s culture grew a lot over the years and it became distinctly different from other French colonies.  </a:t>
            </a:r>
          </a:p>
          <a:p>
            <a:endParaRPr lang="en-CA" dirty="0"/>
          </a:p>
          <a:p>
            <a:r>
              <a:rPr lang="en-CA" dirty="0" smtClean="0"/>
              <a:t>From 1635-1645 was controlled by two French families who did not get along.</a:t>
            </a:r>
            <a:endParaRPr lang="en-CA" dirty="0"/>
          </a:p>
        </p:txBody>
      </p:sp>
    </p:spTree>
    <p:extLst>
      <p:ext uri="{BB962C8B-B14F-4D97-AF65-F5344CB8AC3E}">
        <p14:creationId xmlns:p14="http://schemas.microsoft.com/office/powerpoint/2010/main" val="328660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Acadia’s Turbulent History</a:t>
            </a:r>
            <a:endParaRPr lang="en-CA" dirty="0"/>
          </a:p>
        </p:txBody>
      </p:sp>
      <p:sp>
        <p:nvSpPr>
          <p:cNvPr id="4" name="TextBox 3"/>
          <p:cNvSpPr txBox="1"/>
          <p:nvPr/>
        </p:nvSpPr>
        <p:spPr>
          <a:xfrm>
            <a:off x="1076461" y="2610993"/>
            <a:ext cx="4134119" cy="3416320"/>
          </a:xfrm>
          <a:prstGeom prst="rect">
            <a:avLst/>
          </a:prstGeom>
          <a:noFill/>
        </p:spPr>
        <p:txBody>
          <a:bodyPr wrap="square" rtlCol="0">
            <a:spAutoFit/>
          </a:bodyPr>
          <a:lstStyle/>
          <a:p>
            <a:r>
              <a:rPr lang="en-CA" dirty="0" smtClean="0"/>
              <a:t>These families where the La Tour family and the d’Aulnay family. </a:t>
            </a:r>
          </a:p>
          <a:p>
            <a:endParaRPr lang="en-CA" dirty="0"/>
          </a:p>
          <a:p>
            <a:r>
              <a:rPr lang="en-CA" dirty="0" smtClean="0"/>
              <a:t>D’Aulnay gained control of Acadia by taking fort la tour while La Tour was away. </a:t>
            </a:r>
          </a:p>
          <a:p>
            <a:endParaRPr lang="en-CA" dirty="0"/>
          </a:p>
          <a:p>
            <a:r>
              <a:rPr lang="en-CA" dirty="0" smtClean="0"/>
              <a:t>It was controlled by his wife but she had died and La Tour fled.</a:t>
            </a:r>
          </a:p>
          <a:p>
            <a:endParaRPr lang="en-CA" dirty="0"/>
          </a:p>
          <a:p>
            <a:r>
              <a:rPr lang="en-CA" dirty="0" smtClean="0"/>
              <a:t>In 1650 D’Aulnay died, from 1650-1651 La Tour was the governor of Acadia once again until it fell to the British.</a:t>
            </a:r>
          </a:p>
        </p:txBody>
      </p:sp>
      <p:pic>
        <p:nvPicPr>
          <p:cNvPr id="5" name="Picture 4"/>
          <p:cNvPicPr>
            <a:picLocks noChangeAspect="1"/>
          </p:cNvPicPr>
          <p:nvPr/>
        </p:nvPicPr>
        <p:blipFill>
          <a:blip r:embed="rId2"/>
          <a:stretch>
            <a:fillRect/>
          </a:stretch>
        </p:blipFill>
        <p:spPr>
          <a:xfrm>
            <a:off x="5552672" y="2799411"/>
            <a:ext cx="2710452" cy="3227902"/>
          </a:xfrm>
          <a:prstGeom prst="rect">
            <a:avLst/>
          </a:prstGeom>
        </p:spPr>
      </p:pic>
      <p:pic>
        <p:nvPicPr>
          <p:cNvPr id="6" name="Picture 5"/>
          <p:cNvPicPr>
            <a:picLocks noChangeAspect="1"/>
          </p:cNvPicPr>
          <p:nvPr/>
        </p:nvPicPr>
        <p:blipFill>
          <a:blip r:embed="rId3"/>
          <a:stretch>
            <a:fillRect/>
          </a:stretch>
        </p:blipFill>
        <p:spPr>
          <a:xfrm>
            <a:off x="8315324" y="2799411"/>
            <a:ext cx="2647184" cy="3227902"/>
          </a:xfrm>
          <a:prstGeom prst="rect">
            <a:avLst/>
          </a:prstGeom>
        </p:spPr>
      </p:pic>
    </p:spTree>
    <p:extLst>
      <p:ext uri="{BB962C8B-B14F-4D97-AF65-F5344CB8AC3E}">
        <p14:creationId xmlns:p14="http://schemas.microsoft.com/office/powerpoint/2010/main" val="1253363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4249</TotalTime>
  <Words>606</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Acadia</vt:lpstr>
      <vt:lpstr>Criteria</vt:lpstr>
      <vt:lpstr>What Is Acadia?</vt:lpstr>
      <vt:lpstr>PowerPoint Presentation</vt:lpstr>
      <vt:lpstr>Who are the Acadians?</vt:lpstr>
      <vt:lpstr>Daily Lives</vt:lpstr>
      <vt:lpstr>Acadia’s Turbulent History</vt:lpstr>
      <vt:lpstr>Acadia’s Turbulent History </vt:lpstr>
      <vt:lpstr>Acadia’s Turbulent History</vt:lpstr>
      <vt:lpstr>Outside Threats</vt:lpstr>
      <vt:lpstr>Expulsion </vt:lpstr>
      <vt:lpstr>Facts </vt:lpstr>
      <vt:lpstr>Videos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Acadia</dc:title>
  <dc:creator>Samantha Sutherland</dc:creator>
  <cp:lastModifiedBy>Samantha Sutherland</cp:lastModifiedBy>
  <cp:revision>29</cp:revision>
  <dcterms:created xsi:type="dcterms:W3CDTF">2019-09-16T20:05:59Z</dcterms:created>
  <dcterms:modified xsi:type="dcterms:W3CDTF">2019-09-29T13:36:18Z</dcterms:modified>
</cp:coreProperties>
</file>