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7010400" cy="9296400"/>
  <p:embeddedFontLs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Lora" panose="020B0604020202020204" charset="0"/>
      <p:regular r:id="rId30"/>
      <p:bold r:id="rId31"/>
      <p:italic r:id="rId32"/>
      <p:boldItalic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  <p:embeddedFont>
      <p:font typeface="Merriweather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2CE5F9-4E2E-46C7-8C6F-C36388E1D72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E1240F-74D9-409E-8821-410AAC981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5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22604e37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22604e376_0_3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22604e376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22604e376_0_25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22604e376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22604e376_0_25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2e84640b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2e84640bf_0_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22604e37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22604e376_0_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2e84640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2e84640b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22604e376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22604e376_0_28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22604e376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22604e376_0_29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22604e376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22604e376_0_30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2e84640b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2e84640bf_0_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22842c4d5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22842c4d5_0_48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22842c4d5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22842c4d5_0_47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22842c4d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22842c4d5_0_8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22604e376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22604e376_0_26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2e84640b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2e84640bf_0_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2e84640b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2e84640bf_0_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22842c4d5_0_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22842c4d5_0_8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22842c4d5_0_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22842c4d5_0_8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22604e37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22604e376_0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22604e37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22604e376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22604e37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22604e376_0_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ZStWWVqkh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rishcentral.com/uploads/article/64311/cropped_Famine-Irish-canada-Grosse-ile-and-the-Irish-Memorial-National-Historic-Site.jpg?t=1559329124" TargetMode="External"/><Relationship Id="rId3" Type="http://schemas.openxmlformats.org/officeDocument/2006/relationships/hyperlink" Target="https://www150.statcan.gc.ca/n1/pub/98-187-x/4064809-eng.htm#part1" TargetMode="External"/><Relationship Id="rId7" Type="http://schemas.openxmlformats.org/officeDocument/2006/relationships/hyperlink" Target="https://www.thecanadianencyclopedia.ca/en/article/immigration#ImmigrationandRacis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150.statcan.gc.ca/n1/pub/11-008-x/2007000/c-g/4097864-eng.htm" TargetMode="External"/><Relationship Id="rId5" Type="http://schemas.openxmlformats.org/officeDocument/2006/relationships/hyperlink" Target="https://www.youtube.com/watch?v=HrtDgSntUXg" TargetMode="External"/><Relationship Id="rId10" Type="http://schemas.openxmlformats.org/officeDocument/2006/relationships/hyperlink" Target="http://www.uppercanadahistory.ca/tt/tt1.html" TargetMode="External"/><Relationship Id="rId4" Type="http://schemas.openxmlformats.org/officeDocument/2006/relationships/hyperlink" Target="https://www.youtube.com/watch?v=cX02bJ1pyw4" TargetMode="External"/><Relationship Id="rId9" Type="http://schemas.openxmlformats.org/officeDocument/2006/relationships/hyperlink" Target="http://www.bytown.net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arelatinlive.com/article/12949/underground-railroad-to-mexico-us-slaves-escaped-to-freedom-south-of-the-border" TargetMode="External"/><Relationship Id="rId3" Type="http://schemas.openxmlformats.org/officeDocument/2006/relationships/hyperlink" Target="https://www.thecanadianencyclopedia.ca/en/article/scots" TargetMode="External"/><Relationship Id="rId7" Type="http://schemas.openxmlformats.org/officeDocument/2006/relationships/hyperlink" Target="https://en.wikipedia.org/wiki/Underground_Railroad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hecanadianencyclopedia.ca/en/article/jewish-canadians" TargetMode="External"/><Relationship Id="rId5" Type="http://schemas.openxmlformats.org/officeDocument/2006/relationships/hyperlink" Target="https://canadac3.ca/en/expedition/the-places/grosse-ile-and-the-irish-memorial/" TargetMode="External"/><Relationship Id="rId4" Type="http://schemas.openxmlformats.org/officeDocument/2006/relationships/hyperlink" Target="https://en.wikipedia.org/wiki/Grosse_Is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X02bJ1pyw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Changed Society, Altered Identity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Kate Carleton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Grosse-Île and Cholera Epidemics</a:t>
            </a: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During the 1820s, cholera morbus spread from India, through russia, and eventually to Irish sea ports.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Grosse-Ile was the port where ships were i inspected. 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Despite 42 people dying from cholera, the first ship was cleared was clear for entry in Quebec.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Health clearances stopped</a:t>
            </a:r>
            <a:endParaRPr sz="15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>
              <a:solidFill>
                <a:srgbClr val="000000"/>
              </a:solidFill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675" y="2059475"/>
            <a:ext cx="3520600" cy="22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Grosse-Ile and Cholera Epidemics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In 1832, more than 4500 people died in Lower Canada.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Almost 2000 people died in Montreal alone 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Around 1500 in Upper Canada died, 800 n the city of York.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Total number of Irish immigrants who died at Grosse-Ile is unknown. </a:t>
            </a:r>
            <a:endParaRPr sz="15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>
              <a:solidFill>
                <a:srgbClr val="000000"/>
              </a:solidFill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25" y="2116950"/>
            <a:ext cx="3236225" cy="215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Grosse-Ile </a:t>
            </a:r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100,000 Irish immigrants waited to come to North America.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In 1847, the first “coffin ship” arrived.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9 people died, 84 put in hospital on Grosse-Ile. 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Many more ships followed and more people were ill and detained.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Hospitals became too full, workers overwhelmed.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20,000 to 30,000 people died.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Many victims lie in unmarked graves. </a:t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825" y="1594154"/>
            <a:ext cx="2138825" cy="28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01375" y="38707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Division in Race &amp; Religion</a:t>
            </a: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Irish immigrants were viewed by established settlers as competing for jobs, compromised by cholera, heavily addicted to alcohol, inclined to brawling, etc.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Nativists would purposely cause panic about new immigrants, most of whom were unskilled and badly connected to the local society</a:t>
            </a:r>
            <a:r>
              <a:rPr lang="en" sz="1350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.</a:t>
            </a:r>
            <a:endParaRPr sz="1350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Canadiens often found themselves at the sharp end of prejudice in English Canada.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British law forbade Jewish  people to enter political life unless they took an oath to the Christian god.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373D3F"/>
              </a:solidFill>
              <a:highlight>
                <a:srgbClr val="FFFFFF"/>
              </a:highlight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277" y="2083424"/>
            <a:ext cx="3357975" cy="222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25" y="428500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Racism</a:t>
            </a: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Scientific racism became popular (Race Biology)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Postulated measurable differences in intelligence, barbarity, and morality.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Argued that the more numerous and less valuable “races” needed managing by superior peoples.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The diversity of the immigrant community continued to expand through the 19th century provoking further instances of systemic and formalized racism.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8" y="1266000"/>
            <a:ext cx="2848775" cy="34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Underground Railroad </a:t>
            </a: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The road to freedom for escaped African American slaves. 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More than 30,000 people used the trail to escape.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Created by those who had a hatred of slavery and craved freedom.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Harriet Tubman led over 2,000 slaves to freedom.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A bounty of $40,000 was then placed on her head by American authorities.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The Underground railroad created routes into Upper Canada.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Many former slaves settled in Lake Erie, Windsor, Amherstburg, Toronto, etc. </a:t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687" y="2235425"/>
            <a:ext cx="3800576" cy="19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050" y="152400"/>
            <a:ext cx="834675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 descr="Enslaved African Americans escaped to freedom in Canada in the 1850s.&#10;&#10;For more information about the Underground Railroad, visit: http://www.thecanadianencyclopedia.ca/en/article/underground-railroad/" title="Heritage Minutes: Underground Railroa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9637" y="409974"/>
            <a:ext cx="5764724" cy="432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104750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 </a:t>
            </a:r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Protestant and Catholic Churches had control over education in Atlantic colonies.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Private schools for Upper class.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Sunday school was the main educational forum.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Most people did not want a public system. 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Mount Allison, StFX, Acadia, and St. Marys were all founded between 1838 and 1855, all religious.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Upper Canadians thought that schools should be controlled by governments.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225" y="1692100"/>
            <a:ext cx="3111045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Aboriginal Peoples</a:t>
            </a:r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Number of Aboriginal peoples was noticeably decreasing.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British believed that they should either be moved into reserves or assimilate into Canadian colonies. 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The estimated number of Indigenous peoples in settled in Upper and Lower Canada were roughly 18,000.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Reserves were established to civilize Aboriginal peoples.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The British taught them how to take care of the land. </a:t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341" y="1819825"/>
            <a:ext cx="3283272" cy="25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Demographics and Censuses 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Births and deaths were often registered only at the parish level.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Census takers had to do their work on foot and were not always welcomed by local residents (for fear that being surveyed meant being taxed).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People sometimes just simply lied.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Some similar issues that may present even today.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99" y="2041130"/>
            <a:ext cx="3150426" cy="2018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What connections can we make to the social structures during 1800s Canada and the ones we still have today? Do we have similar mindsets?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In what ways do you think that the concept of Nativism is still prevalent in modern day canada?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Do we still see a divide between immigrants in Canada and Canadians when it comes to forming relationships or sharing culture?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https://www150.statcan.gc.ca/n1/pub/98-187-x/4064809-eng.htm#part1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https://www.youtube.com/watch?v=cX02bJ1pyw4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https://www.youtube.com/watch?v=HrtDgSntUXg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https://www150.statcan.gc.ca/n1/pub/11-008-x/2007000/c-g/4097864-eng.htm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https://www.thecanadianencyclopedia.ca/en/article/immigration#ImmigrationandRacism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https://www.irishcentral.com/uploads/article/64311/cropped_Famine-Irish-canada-Grosse-ile-and-the-Irish-Memorial-National-Historic-Site.jpg?t=1559329124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9"/>
              </a:rPr>
              <a:t>http://www.bytown.net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10"/>
              </a:rPr>
              <a:t>http://www.uppercanadahistory.ca/tt/tt1.html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References </a:t>
            </a:r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https://www.thecanadianencyclopedia.ca/en/article/scots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https://en.wikipedia.org/wiki/Grosse_Isle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https://canadac3.ca/en/expedition/the-places/grosse-ile-and-the-irish-memorial/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https://www.thecanadianencyclopedia.ca/en/article/jewish-canadians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https://en.wikipedia.org/wiki/Underground_Railroad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https://www.wearelatinlive.com/article/12949/underground-railroad-to-mexico-us-slaves-escaped-to-freedom-south-of-the-border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https://opentextbc.ca/preconfederation/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53100" y="393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Canadian Society: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1800s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Canadian society was structured in a similar fashion to that of the British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Especially in the sense of social classes and hierarchy.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chemeClr val="lt1"/>
                </a:highlight>
              </a:rPr>
              <a:t>Different classes were arranged by Upper class, Middle class, and Lower class.</a:t>
            </a:r>
            <a:endParaRPr sz="16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chemeClr val="lt1"/>
                </a:highlight>
              </a:rPr>
              <a:t>Different levels within those classes.</a:t>
            </a:r>
            <a:endParaRPr sz="16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chemeClr val="lt1"/>
                </a:highlight>
              </a:rPr>
              <a:t>Differences in social class became more widely felt, especially with the middle class and the upper class.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075" y="1831773"/>
            <a:ext cx="3473601" cy="24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Gender Roles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665375" y="32585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Patriarchal society, less so in Indigenous communities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It was strongly believed during the 19th century that women and men lived in different worlds.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 woman's place was in the home.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Also believed that a woman's job was to create a calm and welcoming home environment as an escape from the cold world.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Though many women were working hard on being taken seriously in the farming world.  </a:t>
            </a:r>
            <a:endParaRPr sz="16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200" y="1262575"/>
            <a:ext cx="2611175" cy="339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42750" y="10908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Gender Roles 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The roles of men and boys were equally gendered.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500">
                <a:solidFill>
                  <a:srgbClr val="000000"/>
                </a:solidFill>
              </a:rPr>
              <a:t>The ideal man was seen as one who believes that </a:t>
            </a: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</a:rPr>
              <a:t>hard work and ambition he would be rewarded with wealth and success.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t="5347" b="3403"/>
          <a:stretch/>
        </p:blipFill>
        <p:spPr>
          <a:xfrm>
            <a:off x="740538" y="2135675"/>
            <a:ext cx="2910925" cy="194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Immigration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In many respects the Irish were Canada's first enormous wave of foreign immigrants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Ireland made the largest waves of emigration of any European country during the 19th century.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This can directly be associated with the Irish Potato Famine during the 1840s.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A great deal of the 19th century immigrants were refugees from poverty, famine, and the lack of owning land.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400"/>
              </a:spcBef>
              <a:spcAft>
                <a:spcPts val="1000"/>
              </a:spcAft>
              <a:buNone/>
            </a:pP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325" y="1735175"/>
            <a:ext cx="3035126" cy="23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 descr="Based on 2016 Census data, this video provides an overview of immigration in Canada over the past 150 years.&#10;&#10;Transcript: http://ow.ly/d4K330g7kR7" title="Welcome to Canada: 150 years of immigra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4013" y="423475"/>
            <a:ext cx="5315975" cy="39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500" y="125100"/>
            <a:ext cx="5143500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 rot="-5400000">
            <a:off x="587700" y="2266500"/>
            <a:ext cx="23181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Source: Statistics Canada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Immigrants in Canadian Society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chemeClr val="lt1"/>
                </a:highlight>
              </a:rPr>
              <a:t>Conditions for immigrants were typically poor and worsened by the epidemic diseases, such as Cholera.</a:t>
            </a:r>
            <a:endParaRPr sz="16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Although the Irish generally spoke English, they did not share the social, cultural or religious values of the majority in Canada.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Living and hygiene conditions were poor, but it was like that for most of the population.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All of these issues combined would create generations of poverty for immigrants. 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125" y="2026350"/>
            <a:ext cx="3242099" cy="23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1040</Words>
  <Application>Microsoft Office PowerPoint</Application>
  <PresentationFormat>On-screen Show (16:9)</PresentationFormat>
  <Paragraphs>106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Open Sans</vt:lpstr>
      <vt:lpstr>Arial</vt:lpstr>
      <vt:lpstr>Lora</vt:lpstr>
      <vt:lpstr>Roboto</vt:lpstr>
      <vt:lpstr>Merriweather</vt:lpstr>
      <vt:lpstr>Paradigm</vt:lpstr>
      <vt:lpstr>Changed Society, Altered Identity</vt:lpstr>
      <vt:lpstr>Early Demographics and Censuses </vt:lpstr>
      <vt:lpstr>Canadian Society:  Early 1800s</vt:lpstr>
      <vt:lpstr>Gender Roles</vt:lpstr>
      <vt:lpstr>Gender Roles </vt:lpstr>
      <vt:lpstr>Immigration</vt:lpstr>
      <vt:lpstr>PowerPoint Presentation</vt:lpstr>
      <vt:lpstr>PowerPoint Presentation</vt:lpstr>
      <vt:lpstr>Immigrants in Canadian Society</vt:lpstr>
      <vt:lpstr>Grosse-Île and Cholera Epidemics</vt:lpstr>
      <vt:lpstr>Grosse-Ile and Cholera Epidemics</vt:lpstr>
      <vt:lpstr>Grosse-Ile </vt:lpstr>
      <vt:lpstr>Division in Race &amp; Religion</vt:lpstr>
      <vt:lpstr>Racism</vt:lpstr>
      <vt:lpstr>The Underground Railroad </vt:lpstr>
      <vt:lpstr>PowerPoint Presentation</vt:lpstr>
      <vt:lpstr>PowerPoint Presentation</vt:lpstr>
      <vt:lpstr>Education </vt:lpstr>
      <vt:lpstr>Aboriginal Peoples</vt:lpstr>
      <vt:lpstr>Discussion</vt:lpstr>
      <vt:lpstr>References</vt:lpstr>
      <vt:lpstr>More 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Changed Society, Altered Identity</dc:title>
  <dc:creator>Champion, Andrew    (ASD-W)</dc:creator>
  <cp:lastModifiedBy>Champion, Andrew    (ASD-W)</cp:lastModifiedBy>
  <cp:revision>1</cp:revision>
  <cp:lastPrinted>2019-10-16T11:07:31Z</cp:lastPrinted>
  <dcterms:modified xsi:type="dcterms:W3CDTF">2019-10-16T11:11:32Z</dcterms:modified>
</cp:coreProperties>
</file>