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9296400" cy="7010400"/>
  <p:embeddedFontLst>
    <p:embeddedFont>
      <p:font typeface="Old Standard TT" panose="020B0604020202020204" charset="0"/>
      <p:regular r:id="rId15"/>
      <p:bold r:id="rId16"/>
      <p:italic r:id="rId17"/>
    </p:embeddedFont>
    <p:embeddedFont>
      <p:font typeface="Amatic SC" panose="020B0604020202020204" charset="-79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B02D16C-F3FD-4DE0-867D-287B634CB46D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A59AB2A-595B-44F9-97FF-A628B4F33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00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aec69c976bee89f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5aec69c976bee89f_34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aec69c976bee89f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5aec69c976bee89f_43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bc52c923a4b940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bc52c923a4b9401_0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bc52c923a4b940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bc52c923a4b9401_11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aec69c976bee89f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5aec69c976bee89f_0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aec69c976bee89f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aec69c976bee89f_7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aec69c976bee89f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aec69c976bee89f_13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aec69c976bee89f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aec69c976bee89f_18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aec69c976bee89f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5aec69c976bee89f_23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6d86836f183350cb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6d86836f183350cb_0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perback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jk1P4wEK9c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DPIqlu7NwZ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er21.ca/explore/online/tell-me-more-about/komagata-mar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britannica.com/biography/Wilfrid-Laurier" TargetMode="External"/><Relationship Id="rId4" Type="http://schemas.openxmlformats.org/officeDocument/2006/relationships/hyperlink" Target="https://www.canadashistory.ca/explore/settlement-immigration/selling-the-prairie-good-lif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311700" y="1663950"/>
            <a:ext cx="8520600" cy="181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300" b="1">
                <a:latin typeface="Amatic SC"/>
                <a:ea typeface="Amatic SC"/>
                <a:cs typeface="Amatic SC"/>
                <a:sym typeface="Amatic SC"/>
              </a:rPr>
              <a:t>Laurier’s “Sunny Ways”</a:t>
            </a:r>
            <a:endParaRPr sz="93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0" y="9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Canadian history 120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Tannisha Grimm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Mr Champion</a:t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4814" y="5"/>
            <a:ext cx="1359195" cy="2052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Videos:</a:t>
            </a:r>
            <a:endParaRPr/>
          </a:p>
        </p:txBody>
      </p:sp>
      <p:sp>
        <p:nvSpPr>
          <p:cNvPr id="126" name="Google Shape;126;p22"/>
          <p:cNvSpPr txBox="1"/>
          <p:nvPr/>
        </p:nvSpPr>
        <p:spPr>
          <a:xfrm>
            <a:off x="311700" y="1476659"/>
            <a:ext cx="8832300" cy="16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chemeClr val="hlink"/>
                </a:solidFill>
                <a:hlinkClick r:id="rId3"/>
              </a:rPr>
              <a:t>https://youtu.be/Yjk1P4wEK9c</a:t>
            </a:r>
            <a:endParaRPr sz="2500"/>
          </a:p>
        </p:txBody>
      </p:sp>
      <p:sp>
        <p:nvSpPr>
          <p:cNvPr id="127" name="Google Shape;127;p22"/>
          <p:cNvSpPr txBox="1"/>
          <p:nvPr/>
        </p:nvSpPr>
        <p:spPr>
          <a:xfrm>
            <a:off x="2186602" y="2809450"/>
            <a:ext cx="54999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u="sng">
                <a:solidFill>
                  <a:schemeClr val="hlink"/>
                </a:solidFill>
                <a:hlinkClick r:id="rId4"/>
              </a:rPr>
              <a:t>https://youtu.be/DPIqlu7NwZ4 </a:t>
            </a:r>
            <a:endParaRPr sz="2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Bibliography</a:t>
            </a:r>
            <a:endParaRPr/>
          </a:p>
        </p:txBody>
      </p:sp>
      <p:sp>
        <p:nvSpPr>
          <p:cNvPr id="133" name="Google Shape;133;p23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Defining Canada, McGraw-Hill Ryerson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https://pier21.ca/explore/online/tell-me-more-about/komagata-maru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https://www.canadashistory.ca/explore/settlement-immigration/selling-the-prairie-good-life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https://www.britannica.com/biography/Wilfrid-Laurier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Immigration Increase</a:t>
            </a:r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4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Immigrants between 1896-1914 had a significant impression on Canadian history and overall world view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steady flow began setting in after Canada’s depression in 1891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Population rose 2/3</a:t>
            </a:r>
            <a:endParaRPr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1869" y="2571750"/>
            <a:ext cx="3038342" cy="226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571750"/>
            <a:ext cx="3516216" cy="226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Golden Years</a:t>
            </a: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029900" cy="31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Sir Wilfrid Laurier was the first French-Canadian Prime Minister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15 years in power were referred to as the “golden years”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Took the “sunny ways” approach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Canada grew in size and economically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immigrants changed perspectives to a much more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Soft approach, disregarding the “two nations” concept</a:t>
            </a: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6050" y="2033555"/>
            <a:ext cx="2246250" cy="283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11700" y="2908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SS Komagata Maru</a:t>
            </a: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311700" y="8635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Komagata Maru arrived in Vancouver in 1914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376 passengers from India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$200 fee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Detained on board 2 months in the blistering heat of the summer while decisions were being made on their arrival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Navy cruiser Rainbow escorted Komagata Maru out of waters (if they did not leave they threatened to explode it)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After this epidemic many Indian-Canadian’s left Canada</a:t>
            </a:r>
            <a:endParaRPr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4155" y="290850"/>
            <a:ext cx="2778143" cy="1615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2990" y="3328766"/>
            <a:ext cx="2209310" cy="161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Manitoba School outcome</a:t>
            </a:r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1890 Manitoba schools eliminated all languages excluding English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Stopped funding French Catholic schools in province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 lower education cost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1896 Laurier approached the issue with caution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Rights of minorities must be acknowledged to make a fair decision</a:t>
            </a:r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5545" y="2976570"/>
            <a:ext cx="3214676" cy="2166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Klondike Gold Rush</a:t>
            </a:r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Began when 3 Prospectors discovered Gold in Rabbit Creek which resides near the Yukon River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small town of a few hundred grew to 25 000+ in hunt for gold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process to get this gold was hard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 the gold died down so did the residents, it went back to housing a few hundred people</a:t>
            </a:r>
            <a:endParaRPr/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7140" y="2887868"/>
            <a:ext cx="2226775" cy="207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6451" y="2887875"/>
            <a:ext cx="2824145" cy="207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Boer war</a:t>
            </a:r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1899 South Africa declared war against Britain and requested Canada’s assistance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deeply divided the French Canadians and the English Canadians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Laurier approached with his “Sunny Ways” tactic, this neither upset nor did it please anybody.</a:t>
            </a:r>
            <a:endParaRPr/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6999" y="2789350"/>
            <a:ext cx="3425292" cy="2136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88" y="3006962"/>
            <a:ext cx="2421776" cy="170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British Columbia </a:t>
            </a:r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1901 price went from $50 to $500 for Asian immigrants to enter Canada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fear of losing jobs and wages to the Asian immigrants overcame them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Vancouver gathered over 30 000 people to participate in an “anti-immigration Rally” in 1908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Laurier would later apologize for these actions and negotiate with Japan to ensure the annual limit for immigrants reside at 400</a:t>
            </a:r>
            <a:endParaRPr/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5336" y="2822767"/>
            <a:ext cx="2375576" cy="2121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 Questions</a:t>
            </a:r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Do you believe the Sunny Ways approach is an effective way to be a leader?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Did Laurier effectively handle all the situations he had to stand for?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How do you feel about the PM mentioning this approach?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442</Words>
  <Application>Microsoft Office PowerPoint</Application>
  <PresentationFormat>On-screen Show (16:9)</PresentationFormat>
  <Paragraphs>54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Old Standard TT</vt:lpstr>
      <vt:lpstr>Amatic SC</vt:lpstr>
      <vt:lpstr>Arial</vt:lpstr>
      <vt:lpstr>Paperback</vt:lpstr>
      <vt:lpstr>Laurier’s “Sunny Ways”</vt:lpstr>
      <vt:lpstr>The Immigration Increase</vt:lpstr>
      <vt:lpstr>The Golden Years</vt:lpstr>
      <vt:lpstr>SS Komagata Maru</vt:lpstr>
      <vt:lpstr>Manitoba School outcome</vt:lpstr>
      <vt:lpstr>Klondike Gold Rush</vt:lpstr>
      <vt:lpstr>Boer war</vt:lpstr>
      <vt:lpstr>British Columbia </vt:lpstr>
      <vt:lpstr>Discussion Questions</vt:lpstr>
      <vt:lpstr>Videos: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Laurier’s “Sunny Ways”</dc:title>
  <dc:creator>Champion, Andrew    (ASD-W)</dc:creator>
  <cp:lastModifiedBy>Champion, Andrew    (ASD-W)</cp:lastModifiedBy>
  <cp:revision>3</cp:revision>
  <cp:lastPrinted>2019-10-31T14:06:15Z</cp:lastPrinted>
  <dcterms:modified xsi:type="dcterms:W3CDTF">2019-10-31T15:57:58Z</dcterms:modified>
</cp:coreProperties>
</file>