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7" r:id="rId3"/>
    <p:sldId id="268" r:id="rId4"/>
    <p:sldId id="259" r:id="rId5"/>
    <p:sldId id="260" r:id="rId6"/>
    <p:sldId id="261" r:id="rId7"/>
    <p:sldId id="262" r:id="rId8"/>
    <p:sldId id="263" r:id="rId9"/>
    <p:sldId id="258" r:id="rId10"/>
    <p:sldId id="257" r:id="rId11"/>
    <p:sldId id="264" r:id="rId12"/>
    <p:sldId id="265" r:id="rId13"/>
    <p:sldId id="269" r:id="rId14"/>
    <p:sldId id="266"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767" autoAdjust="0"/>
  </p:normalViewPr>
  <p:slideViewPr>
    <p:cSldViewPr snapToGrid="0">
      <p:cViewPr varScale="1">
        <p:scale>
          <a:sx n="62" d="100"/>
          <a:sy n="62"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E86832-D261-4289-939C-FECC874B31A8}" type="datetimeFigureOut">
              <a:rPr lang="en-CA" smtClean="0"/>
              <a:t>2017-12-12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FBA061-F1C7-4B29-94B5-1BA806A97DAB}" type="slidenum">
              <a:rPr lang="en-CA" smtClean="0"/>
              <a:t>‹#›</a:t>
            </a:fld>
            <a:endParaRPr lang="en-CA"/>
          </a:p>
        </p:txBody>
      </p:sp>
    </p:spTree>
    <p:extLst>
      <p:ext uri="{BB962C8B-B14F-4D97-AF65-F5344CB8AC3E}">
        <p14:creationId xmlns:p14="http://schemas.microsoft.com/office/powerpoint/2010/main" val="164829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1</a:t>
            </a:fld>
            <a:endParaRPr lang="en-CA"/>
          </a:p>
        </p:txBody>
      </p:sp>
    </p:spTree>
    <p:extLst>
      <p:ext uri="{BB962C8B-B14F-4D97-AF65-F5344CB8AC3E}">
        <p14:creationId xmlns:p14="http://schemas.microsoft.com/office/powerpoint/2010/main" val="2314876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10</a:t>
            </a:fld>
            <a:endParaRPr lang="en-CA"/>
          </a:p>
        </p:txBody>
      </p:sp>
    </p:spTree>
    <p:extLst>
      <p:ext uri="{BB962C8B-B14F-4D97-AF65-F5344CB8AC3E}">
        <p14:creationId xmlns:p14="http://schemas.microsoft.com/office/powerpoint/2010/main" val="266553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11</a:t>
            </a:fld>
            <a:endParaRPr lang="en-CA"/>
          </a:p>
        </p:txBody>
      </p:sp>
    </p:spTree>
    <p:extLst>
      <p:ext uri="{BB962C8B-B14F-4D97-AF65-F5344CB8AC3E}">
        <p14:creationId xmlns:p14="http://schemas.microsoft.com/office/powerpoint/2010/main" val="187204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12</a:t>
            </a:fld>
            <a:endParaRPr lang="en-CA"/>
          </a:p>
        </p:txBody>
      </p:sp>
    </p:spTree>
    <p:extLst>
      <p:ext uri="{BB962C8B-B14F-4D97-AF65-F5344CB8AC3E}">
        <p14:creationId xmlns:p14="http://schemas.microsoft.com/office/powerpoint/2010/main" val="109106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13</a:t>
            </a:fld>
            <a:endParaRPr lang="en-CA"/>
          </a:p>
        </p:txBody>
      </p:sp>
    </p:spTree>
    <p:extLst>
      <p:ext uri="{BB962C8B-B14F-4D97-AF65-F5344CB8AC3E}">
        <p14:creationId xmlns:p14="http://schemas.microsoft.com/office/powerpoint/2010/main" val="397098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14</a:t>
            </a:fld>
            <a:endParaRPr lang="en-CA"/>
          </a:p>
        </p:txBody>
      </p:sp>
    </p:spTree>
    <p:extLst>
      <p:ext uri="{BB962C8B-B14F-4D97-AF65-F5344CB8AC3E}">
        <p14:creationId xmlns:p14="http://schemas.microsoft.com/office/powerpoint/2010/main" val="233191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2</a:t>
            </a:fld>
            <a:endParaRPr lang="en-CA"/>
          </a:p>
        </p:txBody>
      </p:sp>
    </p:spTree>
    <p:extLst>
      <p:ext uri="{BB962C8B-B14F-4D97-AF65-F5344CB8AC3E}">
        <p14:creationId xmlns:p14="http://schemas.microsoft.com/office/powerpoint/2010/main" val="361000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3</a:t>
            </a:fld>
            <a:endParaRPr lang="en-CA"/>
          </a:p>
        </p:txBody>
      </p:sp>
    </p:spTree>
    <p:extLst>
      <p:ext uri="{BB962C8B-B14F-4D97-AF65-F5344CB8AC3E}">
        <p14:creationId xmlns:p14="http://schemas.microsoft.com/office/powerpoint/2010/main" val="314697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4</a:t>
            </a:fld>
            <a:endParaRPr lang="en-CA"/>
          </a:p>
        </p:txBody>
      </p:sp>
    </p:spTree>
    <p:extLst>
      <p:ext uri="{BB962C8B-B14F-4D97-AF65-F5344CB8AC3E}">
        <p14:creationId xmlns:p14="http://schemas.microsoft.com/office/powerpoint/2010/main" val="279313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1923:</a:t>
            </a:r>
            <a:r>
              <a:rPr lang="en-US" baseline="0" dirty="0" smtClean="0"/>
              <a:t> new Ford car was $440 ($5211 in todays money)</a:t>
            </a:r>
            <a:endParaRPr lang="en-CA" dirty="0"/>
          </a:p>
        </p:txBody>
      </p:sp>
      <p:sp>
        <p:nvSpPr>
          <p:cNvPr id="4" name="Slide Number Placeholder 3"/>
          <p:cNvSpPr>
            <a:spLocks noGrp="1"/>
          </p:cNvSpPr>
          <p:nvPr>
            <p:ph type="sldNum" sz="quarter" idx="10"/>
          </p:nvPr>
        </p:nvSpPr>
        <p:spPr/>
        <p:txBody>
          <a:bodyPr/>
          <a:lstStyle/>
          <a:p>
            <a:fld id="{10FBA061-F1C7-4B29-94B5-1BA806A97DAB}" type="slidenum">
              <a:rPr lang="en-CA" smtClean="0"/>
              <a:t>5</a:t>
            </a:fld>
            <a:endParaRPr lang="en-CA"/>
          </a:p>
        </p:txBody>
      </p:sp>
    </p:spTree>
    <p:extLst>
      <p:ext uri="{BB962C8B-B14F-4D97-AF65-F5344CB8AC3E}">
        <p14:creationId xmlns:p14="http://schemas.microsoft.com/office/powerpoint/2010/main" val="118185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Cars made</a:t>
            </a:r>
            <a:r>
              <a:rPr lang="en-US" baseline="0" dirty="0" smtClean="0"/>
              <a:t> travel much easier – city dwellers could travel into the country and those in the country could visit the city to shop and spend money.</a:t>
            </a:r>
            <a:endParaRPr lang="en-CA" dirty="0"/>
          </a:p>
        </p:txBody>
      </p:sp>
      <p:sp>
        <p:nvSpPr>
          <p:cNvPr id="4" name="Slide Number Placeholder 3"/>
          <p:cNvSpPr>
            <a:spLocks noGrp="1"/>
          </p:cNvSpPr>
          <p:nvPr>
            <p:ph type="sldNum" sz="quarter" idx="10"/>
          </p:nvPr>
        </p:nvSpPr>
        <p:spPr/>
        <p:txBody>
          <a:bodyPr/>
          <a:lstStyle/>
          <a:p>
            <a:fld id="{10FBA061-F1C7-4B29-94B5-1BA806A97DAB}" type="slidenum">
              <a:rPr lang="en-CA" smtClean="0"/>
              <a:t>6</a:t>
            </a:fld>
            <a:endParaRPr lang="en-CA"/>
          </a:p>
        </p:txBody>
      </p:sp>
    </p:spTree>
    <p:extLst>
      <p:ext uri="{BB962C8B-B14F-4D97-AF65-F5344CB8AC3E}">
        <p14:creationId xmlns:p14="http://schemas.microsoft.com/office/powerpoint/2010/main" val="322607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7</a:t>
            </a:fld>
            <a:endParaRPr lang="en-CA"/>
          </a:p>
        </p:txBody>
      </p:sp>
    </p:spTree>
    <p:extLst>
      <p:ext uri="{BB962C8B-B14F-4D97-AF65-F5344CB8AC3E}">
        <p14:creationId xmlns:p14="http://schemas.microsoft.com/office/powerpoint/2010/main" val="30535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Canadians now owe $1.65 for every dollar of disposable income they have.</a:t>
            </a:r>
          </a:p>
          <a:p>
            <a:r>
              <a:rPr lang="en-US" dirty="0"/>
              <a:t>Disposable Income : income remaining after deduction of taxes and other mandatory charges, available to be spent or saved as one wishes.</a:t>
            </a:r>
            <a:endParaRPr lang="en-CA" dirty="0"/>
          </a:p>
        </p:txBody>
      </p:sp>
      <p:sp>
        <p:nvSpPr>
          <p:cNvPr id="4" name="Slide Number Placeholder 3"/>
          <p:cNvSpPr>
            <a:spLocks noGrp="1"/>
          </p:cNvSpPr>
          <p:nvPr>
            <p:ph type="sldNum" sz="quarter" idx="10"/>
          </p:nvPr>
        </p:nvSpPr>
        <p:spPr/>
        <p:txBody>
          <a:bodyPr/>
          <a:lstStyle/>
          <a:p>
            <a:fld id="{10FBA061-F1C7-4B29-94B5-1BA806A97DAB}" type="slidenum">
              <a:rPr lang="en-CA" smtClean="0"/>
              <a:t>8</a:t>
            </a:fld>
            <a:endParaRPr lang="en-CA"/>
          </a:p>
        </p:txBody>
      </p:sp>
    </p:spTree>
    <p:extLst>
      <p:ext uri="{BB962C8B-B14F-4D97-AF65-F5344CB8AC3E}">
        <p14:creationId xmlns:p14="http://schemas.microsoft.com/office/powerpoint/2010/main" val="26807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BA061-F1C7-4B29-94B5-1BA806A97DAB}" type="slidenum">
              <a:rPr lang="en-CA" smtClean="0"/>
              <a:t>9</a:t>
            </a:fld>
            <a:endParaRPr lang="en-CA"/>
          </a:p>
        </p:txBody>
      </p:sp>
    </p:spTree>
    <p:extLst>
      <p:ext uri="{BB962C8B-B14F-4D97-AF65-F5344CB8AC3E}">
        <p14:creationId xmlns:p14="http://schemas.microsoft.com/office/powerpoint/2010/main" val="2439662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19004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6B321-019F-4353-AEE4-3355B4B64A17}" type="datetimeFigureOut">
              <a:rPr lang="en-CA" smtClean="0"/>
              <a:t>2017-12-12</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420319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85002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72552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66043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56B321-019F-4353-AEE4-3355B4B64A17}" type="datetimeFigureOut">
              <a:rPr lang="en-CA" smtClean="0"/>
              <a:t>2017-12-12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6821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56B321-019F-4353-AEE4-3355B4B64A17}" type="datetimeFigureOut">
              <a:rPr lang="en-CA" smtClean="0"/>
              <a:t>2017-12-12</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26927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34931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44440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70958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2017-12-12</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91584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56B321-019F-4353-AEE4-3355B4B64A17}" type="datetimeFigureOut">
              <a:rPr lang="en-CA" smtClean="0"/>
              <a:t>2017-12-12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11750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56B321-019F-4353-AEE4-3355B4B64A17}" type="datetimeFigureOut">
              <a:rPr lang="en-CA" smtClean="0"/>
              <a:t>2017-12-12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24770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56B321-019F-4353-AEE4-3355B4B64A17}" type="datetimeFigureOut">
              <a:rPr lang="en-CA" smtClean="0"/>
              <a:t>2017-12-12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81050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6B321-019F-4353-AEE4-3355B4B64A17}" type="datetimeFigureOut">
              <a:rPr lang="en-CA" smtClean="0"/>
              <a:t>2017-12-12</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153661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6B321-019F-4353-AEE4-3355B4B64A17}" type="datetimeFigureOut">
              <a:rPr lang="en-CA" smtClean="0"/>
              <a:t>2017-12-12</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44693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6B321-019F-4353-AEE4-3355B4B64A17}" type="datetimeFigureOut">
              <a:rPr lang="en-CA" smtClean="0"/>
              <a:t>2017-12-12</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129545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56B321-019F-4353-AEE4-3355B4B64A17}" type="datetimeFigureOut">
              <a:rPr lang="en-CA" smtClean="0"/>
              <a:t>2017-12-12</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6E40752-1244-4ED6-89EC-07AB4D6560FC}" type="slidenum">
              <a:rPr lang="en-CA" smtClean="0"/>
              <a:t>‹#›</a:t>
            </a:fld>
            <a:endParaRPr lang="en-CA"/>
          </a:p>
        </p:txBody>
      </p:sp>
    </p:spTree>
    <p:extLst>
      <p:ext uri="{BB962C8B-B14F-4D97-AF65-F5344CB8AC3E}">
        <p14:creationId xmlns:p14="http://schemas.microsoft.com/office/powerpoint/2010/main" val="292884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4.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9" Type="http://schemas.openxmlformats.org/officeDocument/2006/relationships/tags" Target="../tags/tag60.xml"/><Relationship Id="rId3" Type="http://schemas.openxmlformats.org/officeDocument/2006/relationships/tags" Target="../tags/tag24.xml"/><Relationship Id="rId21" Type="http://schemas.openxmlformats.org/officeDocument/2006/relationships/tags" Target="../tags/tag42.xml"/><Relationship Id="rId34" Type="http://schemas.openxmlformats.org/officeDocument/2006/relationships/tags" Target="../tags/tag55.xml"/><Relationship Id="rId42" Type="http://schemas.openxmlformats.org/officeDocument/2006/relationships/tags" Target="../tags/tag63.xml"/><Relationship Id="rId47" Type="http://schemas.openxmlformats.org/officeDocument/2006/relationships/notesSlide" Target="../notesSlides/notesSlide6.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tags" Target="../tags/tag59.xml"/><Relationship Id="rId46" Type="http://schemas.openxmlformats.org/officeDocument/2006/relationships/slideLayout" Target="../slideLayouts/slideLayout2.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tags" Target="../tags/tag50.xml"/><Relationship Id="rId41" Type="http://schemas.openxmlformats.org/officeDocument/2006/relationships/tags" Target="../tags/tag62.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tags" Target="../tags/tag58.xml"/><Relationship Id="rId40" Type="http://schemas.openxmlformats.org/officeDocument/2006/relationships/tags" Target="../tags/tag61.xml"/><Relationship Id="rId45" Type="http://schemas.openxmlformats.org/officeDocument/2006/relationships/tags" Target="../tags/tag66.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tags" Target="../tags/tag57.xml"/><Relationship Id="rId49" Type="http://schemas.openxmlformats.org/officeDocument/2006/relationships/image" Target="../media/image6.jpeg"/><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tags" Target="../tags/tag52.xml"/><Relationship Id="rId44" Type="http://schemas.openxmlformats.org/officeDocument/2006/relationships/tags" Target="../tags/tag65.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tags" Target="../tags/tag56.xml"/><Relationship Id="rId43" Type="http://schemas.openxmlformats.org/officeDocument/2006/relationships/tags" Target="../tags/tag64.xml"/><Relationship Id="rId48" Type="http://schemas.openxmlformats.org/officeDocument/2006/relationships/image" Target="../media/image5.jpeg"/><Relationship Id="rId8"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9" Type="http://schemas.openxmlformats.org/officeDocument/2006/relationships/tags" Target="../tags/tag105.xml"/><Relationship Id="rId3" Type="http://schemas.openxmlformats.org/officeDocument/2006/relationships/tags" Target="../tags/tag69.xml"/><Relationship Id="rId21" Type="http://schemas.openxmlformats.org/officeDocument/2006/relationships/tags" Target="../tags/tag87.xml"/><Relationship Id="rId34" Type="http://schemas.openxmlformats.org/officeDocument/2006/relationships/tags" Target="../tags/tag100.xml"/><Relationship Id="rId42" Type="http://schemas.openxmlformats.org/officeDocument/2006/relationships/tags" Target="../tags/tag108.xml"/><Relationship Id="rId47" Type="http://schemas.openxmlformats.org/officeDocument/2006/relationships/image" Target="../media/image8.jpe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tags" Target="../tags/tag99.xml"/><Relationship Id="rId38" Type="http://schemas.openxmlformats.org/officeDocument/2006/relationships/tags" Target="../tags/tag104.xml"/><Relationship Id="rId46" Type="http://schemas.openxmlformats.org/officeDocument/2006/relationships/notesSlide" Target="../notesSlides/notesSlide8.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29" Type="http://schemas.openxmlformats.org/officeDocument/2006/relationships/tags" Target="../tags/tag95.xml"/><Relationship Id="rId41" Type="http://schemas.openxmlformats.org/officeDocument/2006/relationships/tags" Target="../tags/tag107.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tags" Target="../tags/tag98.xml"/><Relationship Id="rId37" Type="http://schemas.openxmlformats.org/officeDocument/2006/relationships/tags" Target="../tags/tag103.xml"/><Relationship Id="rId40" Type="http://schemas.openxmlformats.org/officeDocument/2006/relationships/tags" Target="../tags/tag106.xml"/><Relationship Id="rId45" Type="http://schemas.openxmlformats.org/officeDocument/2006/relationships/slideLayout" Target="../slideLayouts/slideLayout2.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36" Type="http://schemas.openxmlformats.org/officeDocument/2006/relationships/tags" Target="../tags/tag102.xml"/><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tags" Target="../tags/tag97.xml"/><Relationship Id="rId44" Type="http://schemas.openxmlformats.org/officeDocument/2006/relationships/tags" Target="../tags/tag110.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 Id="rId35" Type="http://schemas.openxmlformats.org/officeDocument/2006/relationships/tags" Target="../tags/tag101.xml"/><Relationship Id="rId43" Type="http://schemas.openxmlformats.org/officeDocument/2006/relationships/tags" Target="../tags/tag10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Haves and Have </a:t>
            </a:r>
            <a:r>
              <a:rPr lang="en-US" dirty="0" err="1" smtClean="0"/>
              <a:t>Nots</a:t>
            </a:r>
            <a:endParaRPr lang="en-CA" dirty="0"/>
          </a:p>
        </p:txBody>
      </p:sp>
      <p:sp>
        <p:nvSpPr>
          <p:cNvPr id="3" name="Subtitle 2"/>
          <p:cNvSpPr>
            <a:spLocks noGrp="1"/>
          </p:cNvSpPr>
          <p:nvPr>
            <p:ph type="subTitle" idx="1"/>
          </p:nvPr>
        </p:nvSpPr>
        <p:spPr/>
        <p:txBody>
          <a:bodyPr/>
          <a:lstStyle/>
          <a:p>
            <a:r>
              <a:rPr lang="en-CA" dirty="0" smtClean="0"/>
              <a:t>Canada in the Post War 20s</a:t>
            </a:r>
            <a:endParaRPr lang="en-CA" dirty="0"/>
          </a:p>
        </p:txBody>
      </p:sp>
    </p:spTree>
    <p:extLst>
      <p:ext uri="{BB962C8B-B14F-4D97-AF65-F5344CB8AC3E}">
        <p14:creationId xmlns:p14="http://schemas.microsoft.com/office/powerpoint/2010/main" val="2991082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1920s</a:t>
            </a:r>
            <a:endParaRPr lang="en-CA" dirty="0"/>
          </a:p>
        </p:txBody>
      </p:sp>
      <p:sp>
        <p:nvSpPr>
          <p:cNvPr id="3" name="Content Placeholder 2"/>
          <p:cNvSpPr>
            <a:spLocks noGrp="1"/>
          </p:cNvSpPr>
          <p:nvPr>
            <p:ph idx="1"/>
          </p:nvPr>
        </p:nvSpPr>
        <p:spPr>
          <a:xfrm>
            <a:off x="502920" y="2603500"/>
            <a:ext cx="7299960" cy="3416300"/>
          </a:xfrm>
        </p:spPr>
        <p:txBody>
          <a:bodyPr>
            <a:normAutofit/>
          </a:bodyPr>
          <a:lstStyle/>
          <a:p>
            <a:r>
              <a:rPr lang="en-US" sz="2200" dirty="0" smtClean="0"/>
              <a:t>During WW1 many women found themselves in factories and other sources of employment but that was short lived as returning soldiers forced women out of the  workplace in many regions in Canada.</a:t>
            </a:r>
          </a:p>
          <a:p>
            <a:r>
              <a:rPr lang="en-US" sz="2200" dirty="0" smtClean="0"/>
              <a:t>Most girls left school by grade 8 and were expected to help raise the family at home or work. However, when the time came, women were expected to leave jobs to become wives and mothers.</a:t>
            </a:r>
            <a:endParaRPr lang="en-CA" sz="2200" dirty="0"/>
          </a:p>
        </p:txBody>
      </p:sp>
      <p:pic>
        <p:nvPicPr>
          <p:cNvPr id="7170" name="Picture 2" descr="Image result for telephone operators canada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415" y="1680632"/>
            <a:ext cx="3334385" cy="4327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0357" y="6019800"/>
            <a:ext cx="4415824" cy="369332"/>
          </a:xfrm>
          <a:prstGeom prst="rect">
            <a:avLst/>
          </a:prstGeom>
          <a:noFill/>
        </p:spPr>
        <p:txBody>
          <a:bodyPr wrap="none" rtlCol="0">
            <a:spAutoFit/>
          </a:bodyPr>
          <a:lstStyle/>
          <a:p>
            <a:r>
              <a:rPr lang="en-US" dirty="0" smtClean="0"/>
              <a:t>Women did find jobs as telephone operators.</a:t>
            </a:r>
            <a:endParaRPr lang="en-CA" dirty="0"/>
          </a:p>
        </p:txBody>
      </p:sp>
    </p:spTree>
    <p:extLst>
      <p:ext uri="{BB962C8B-B14F-4D97-AF65-F5344CB8AC3E}">
        <p14:creationId xmlns:p14="http://schemas.microsoft.com/office/powerpoint/2010/main" val="33074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Workforce</a:t>
            </a:r>
            <a:endParaRPr lang="en-CA" dirty="0"/>
          </a:p>
        </p:txBody>
      </p:sp>
      <p:sp>
        <p:nvSpPr>
          <p:cNvPr id="3" name="Content Placeholder 2"/>
          <p:cNvSpPr>
            <a:spLocks noGrp="1"/>
          </p:cNvSpPr>
          <p:nvPr>
            <p:ph idx="1"/>
          </p:nvPr>
        </p:nvSpPr>
        <p:spPr>
          <a:xfrm>
            <a:off x="411480" y="2603500"/>
            <a:ext cx="7559041" cy="3416300"/>
          </a:xfrm>
        </p:spPr>
        <p:txBody>
          <a:bodyPr>
            <a:normAutofit/>
          </a:bodyPr>
          <a:lstStyle/>
          <a:p>
            <a:r>
              <a:rPr lang="en-US" sz="2200" dirty="0" smtClean="0"/>
              <a:t>In addition to telephone operators educated women found career opportunities as teachers, nurses, bookkeepers or secretaries.  Those women without any skills training found employment as domestic help, or as clerks in offices, stores, or factories.</a:t>
            </a:r>
          </a:p>
          <a:p>
            <a:r>
              <a:rPr lang="en-US" sz="2200" dirty="0" smtClean="0"/>
              <a:t>Women with university degrees were rare in the 20s but by 1930 women made up nearly a quarter (23.5%) of university graduates. Despite similar education backgrounds women were usually paid far less than men in similar jobs.</a:t>
            </a:r>
            <a:endParaRPr lang="en-CA" sz="2200" dirty="0"/>
          </a:p>
        </p:txBody>
      </p:sp>
      <p:pic>
        <p:nvPicPr>
          <p:cNvPr id="8194" name="Picture 2" descr="Image result for careers for women in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521" y="2755900"/>
            <a:ext cx="4041318" cy="271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in the Workplace</a:t>
            </a:r>
            <a:endParaRPr lang="en-CA" dirty="0"/>
          </a:p>
        </p:txBody>
      </p:sp>
      <p:sp>
        <p:nvSpPr>
          <p:cNvPr id="3" name="Content Placeholder 2"/>
          <p:cNvSpPr>
            <a:spLocks noGrp="1"/>
          </p:cNvSpPr>
          <p:nvPr>
            <p:ph idx="1"/>
          </p:nvPr>
        </p:nvSpPr>
        <p:spPr>
          <a:xfrm>
            <a:off x="682514" y="2329180"/>
            <a:ext cx="10945606" cy="3416300"/>
          </a:xfrm>
        </p:spPr>
        <p:txBody>
          <a:bodyPr>
            <a:normAutofit/>
          </a:bodyPr>
          <a:lstStyle/>
          <a:p>
            <a:r>
              <a:rPr lang="en-US" sz="2200" dirty="0" smtClean="0"/>
              <a:t>Child labor laws have recently helped to improve conditions in most public workplaces but some children worked in family businesses in deplorable conditions. By 1929, laws were put into place that prevented children under the age of 14 from working in factories and mines in most provinces.</a:t>
            </a:r>
            <a:endParaRPr lang="en-CA" sz="2200" dirty="0"/>
          </a:p>
        </p:txBody>
      </p:sp>
      <p:pic>
        <p:nvPicPr>
          <p:cNvPr id="9218" name="Picture 2" descr="Image result for child labor in the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33" y="3786384"/>
            <a:ext cx="4098401" cy="29344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hild labor in the 1920s in ca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308" y="3760331"/>
            <a:ext cx="4218305" cy="298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1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Influenza 1918 - 1919</a:t>
            </a:r>
            <a:endParaRPr lang="en-CA" dirty="0"/>
          </a:p>
        </p:txBody>
      </p:sp>
      <p:sp>
        <p:nvSpPr>
          <p:cNvPr id="3" name="Content Placeholder 2"/>
          <p:cNvSpPr>
            <a:spLocks noGrp="1"/>
          </p:cNvSpPr>
          <p:nvPr>
            <p:ph idx="1"/>
          </p:nvPr>
        </p:nvSpPr>
        <p:spPr>
          <a:xfrm>
            <a:off x="670560" y="2331720"/>
            <a:ext cx="6949441" cy="3688080"/>
          </a:xfrm>
        </p:spPr>
        <p:txBody>
          <a:bodyPr>
            <a:normAutofit/>
          </a:bodyPr>
          <a:lstStyle/>
          <a:p>
            <a:r>
              <a:rPr lang="en-CA" sz="2000" dirty="0">
                <a:latin typeface="Calibri" panose="020F0502020204030204" pitchFamily="34" charset="0"/>
                <a:cs typeface="Calibri" panose="020F0502020204030204" pitchFamily="34" charset="0"/>
              </a:rPr>
              <a:t>Spanish </a:t>
            </a:r>
            <a:r>
              <a:rPr lang="en-US" sz="2000" dirty="0">
                <a:latin typeface="Calibri" panose="020F0502020204030204" pitchFamily="34" charset="0"/>
                <a:cs typeface="Calibri" panose="020F0502020204030204" pitchFamily="34" charset="0"/>
              </a:rPr>
              <a:t>Influenza (flu) spread quickly in the mud and filth of the trenches.</a:t>
            </a:r>
          </a:p>
          <a:p>
            <a:r>
              <a:rPr lang="en-CA" sz="2000" dirty="0">
                <a:latin typeface="Calibri" panose="020F0502020204030204" pitchFamily="34" charset="0"/>
                <a:cs typeface="Calibri" panose="020F0502020204030204" pitchFamily="34" charset="0"/>
              </a:rPr>
              <a:t>Wounded soldiers returning home carried the disease with them.</a:t>
            </a:r>
          </a:p>
          <a:p>
            <a:r>
              <a:rPr lang="en-CA" sz="2000" dirty="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flu became a global pandemic.</a:t>
            </a:r>
          </a:p>
          <a:p>
            <a:r>
              <a:rPr lang="en-CA" sz="2000" dirty="0">
                <a:latin typeface="Calibri" panose="020F0502020204030204" pitchFamily="34" charset="0"/>
                <a:cs typeface="Calibri" panose="020F0502020204030204" pitchFamily="34" charset="0"/>
              </a:rPr>
              <a:t>Public health department closed schools </a:t>
            </a:r>
            <a:r>
              <a:rPr lang="en-US" sz="2000" dirty="0">
                <a:latin typeface="Calibri" panose="020F0502020204030204" pitchFamily="34" charset="0"/>
                <a:cs typeface="Calibri" panose="020F0502020204030204" pitchFamily="34" charset="0"/>
              </a:rPr>
              <a:t>and public spaces (ex: theatres)</a:t>
            </a:r>
          </a:p>
          <a:p>
            <a:r>
              <a:rPr lang="en-CA" sz="2000" dirty="0">
                <a:latin typeface="Calibri" panose="020F0502020204030204" pitchFamily="34" charset="0"/>
                <a:cs typeface="Calibri" panose="020F0502020204030204" pitchFamily="34" charset="0"/>
              </a:rPr>
              <a:t>Some </a:t>
            </a:r>
            <a:r>
              <a:rPr lang="en-US" sz="2000" dirty="0">
                <a:latin typeface="Calibri" panose="020F0502020204030204" pitchFamily="34" charset="0"/>
                <a:cs typeface="Calibri" panose="020F0502020204030204" pitchFamily="34" charset="0"/>
              </a:rPr>
              <a:t>historians believe that as many as 50 million died from the Spanish flu (50 000 </a:t>
            </a:r>
            <a:r>
              <a:rPr lang="en-CA" sz="2000" dirty="0">
                <a:latin typeface="Calibri" panose="020F0502020204030204" pitchFamily="34" charset="0"/>
                <a:cs typeface="Calibri" panose="020F0502020204030204" pitchFamily="34" charset="0"/>
              </a:rPr>
              <a:t>Canadians).</a:t>
            </a:r>
          </a:p>
          <a:p>
            <a:endParaRPr lang="en-CA" sz="2000" dirty="0"/>
          </a:p>
        </p:txBody>
      </p:sp>
      <p:pic>
        <p:nvPicPr>
          <p:cNvPr id="4" name="Picture 2" descr="Image result for spanish flu in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815" y="2180496"/>
            <a:ext cx="3276906" cy="382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17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Nations  </a:t>
            </a:r>
            <a:endParaRPr lang="en-CA" dirty="0"/>
          </a:p>
        </p:txBody>
      </p:sp>
      <p:sp>
        <p:nvSpPr>
          <p:cNvPr id="3" name="Content Placeholder 2"/>
          <p:cNvSpPr>
            <a:spLocks noGrp="1"/>
          </p:cNvSpPr>
          <p:nvPr>
            <p:ph idx="1"/>
          </p:nvPr>
        </p:nvSpPr>
        <p:spPr>
          <a:xfrm>
            <a:off x="1154954" y="2603500"/>
            <a:ext cx="4621006" cy="3416300"/>
          </a:xfrm>
        </p:spPr>
        <p:txBody>
          <a:bodyPr>
            <a:normAutofit/>
          </a:bodyPr>
          <a:lstStyle/>
          <a:p>
            <a:endParaRPr lang="en-US" sz="2800" dirty="0" smtClean="0"/>
          </a:p>
          <a:p>
            <a:r>
              <a:rPr lang="en-US" sz="2800" i="1" dirty="0" smtClean="0"/>
              <a:t>What messages would it send to First Nations and to other Canadians?</a:t>
            </a:r>
            <a:endParaRPr lang="en-CA" sz="2800" i="1" dirty="0"/>
          </a:p>
        </p:txBody>
      </p:sp>
      <p:pic>
        <p:nvPicPr>
          <p:cNvPr id="1026" name="Picture 2" descr="Image result for first nations in canada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960" y="185928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10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The late teens and the early 1920s</a:t>
            </a:r>
            <a:endParaRPr lang="en-CA"/>
          </a:p>
        </p:txBody>
      </p:sp>
      <p:sp>
        <p:nvSpPr>
          <p:cNvPr id="3" name="Content Placeholder 2"/>
          <p:cNvSpPr>
            <a:spLocks noGrp="1"/>
          </p:cNvSpPr>
          <p:nvPr>
            <p:ph idx="1"/>
          </p:nvPr>
        </p:nvSpPr>
        <p:spPr/>
        <p:txBody>
          <a:bodyPr>
            <a:normAutofit/>
          </a:bodyPr>
          <a:lstStyle/>
          <a:p>
            <a:r>
              <a:rPr lang="en-CA" sz="2400" dirty="0">
                <a:latin typeface="Calibri" panose="020F0502020204030204" pitchFamily="34" charset="0"/>
                <a:cs typeface="Calibri" panose="020F0502020204030204" pitchFamily="34" charset="0"/>
              </a:rPr>
              <a:t>Munitions factories reduce production/close.</a:t>
            </a:r>
          </a:p>
          <a:p>
            <a:r>
              <a:rPr lang="en-CA" sz="2400" dirty="0">
                <a:latin typeface="Calibri" panose="020F0502020204030204" pitchFamily="34" charset="0"/>
                <a:cs typeface="Calibri" panose="020F0502020204030204" pitchFamily="34" charset="0"/>
              </a:rPr>
              <a:t>Vets </a:t>
            </a:r>
            <a:r>
              <a:rPr lang="en-US" sz="2400" dirty="0">
                <a:latin typeface="Calibri" panose="020F0502020204030204" pitchFamily="34" charset="0"/>
                <a:cs typeface="Calibri" panose="020F0502020204030204" pitchFamily="34" charset="0"/>
              </a:rPr>
              <a:t>return to work and women return to </a:t>
            </a:r>
            <a:r>
              <a:rPr lang="en-CA" sz="2400" dirty="0">
                <a:latin typeface="Calibri" panose="020F0502020204030204" pitchFamily="34" charset="0"/>
                <a:cs typeface="Calibri" panose="020F0502020204030204" pitchFamily="34" charset="0"/>
              </a:rPr>
              <a:t>"domestic responsibilities"</a:t>
            </a:r>
          </a:p>
          <a:p>
            <a:r>
              <a:rPr lang="en-CA" sz="2400" dirty="0">
                <a:latin typeface="Calibri" panose="020F0502020204030204" pitchFamily="34" charset="0"/>
                <a:cs typeface="Calibri" panose="020F0502020204030204" pitchFamily="34" charset="0"/>
              </a:rPr>
              <a:t>Economic recession</a:t>
            </a:r>
          </a:p>
          <a:p>
            <a:r>
              <a:rPr lang="en-US" sz="2400" dirty="0">
                <a:latin typeface="Calibri" panose="020F0502020204030204" pitchFamily="34" charset="0"/>
                <a:cs typeface="Calibri" panose="020F0502020204030204" pitchFamily="34" charset="0"/>
              </a:rPr>
              <a:t>21% of returning vets were unemployed.</a:t>
            </a:r>
          </a:p>
          <a:p>
            <a:r>
              <a:rPr lang="en-CA" sz="2400" dirty="0">
                <a:latin typeface="Calibri" panose="020F0502020204030204" pitchFamily="34" charset="0"/>
                <a:cs typeface="Calibri" panose="020F0502020204030204" pitchFamily="34" charset="0"/>
              </a:rPr>
              <a:t>Inflation: </a:t>
            </a:r>
            <a:r>
              <a:rPr lang="en-US" sz="2400" dirty="0">
                <a:latin typeface="Calibri" panose="020F0502020204030204" pitchFamily="34" charset="0"/>
                <a:cs typeface="Calibri" panose="020F0502020204030204" pitchFamily="34" charset="0"/>
              </a:rPr>
              <a:t>rise in prices accompanied by a </a:t>
            </a:r>
            <a:r>
              <a:rPr lang="en-CA" sz="2400" dirty="0">
                <a:latin typeface="Calibri" panose="020F0502020204030204" pitchFamily="34" charset="0"/>
                <a:cs typeface="Calibri" panose="020F0502020204030204" pitchFamily="34" charset="0"/>
              </a:rPr>
              <a:t>drop in buying power.</a:t>
            </a:r>
          </a:p>
          <a:p>
            <a:r>
              <a:rPr lang="en-US" sz="2400" dirty="0">
                <a:latin typeface="Calibri" panose="020F0502020204030204" pitchFamily="34" charset="0"/>
                <a:cs typeface="Calibri" panose="020F0502020204030204" pitchFamily="34" charset="0"/>
              </a:rPr>
              <a:t>1918: cost of living was nearly twice as much as it was in 1914.</a:t>
            </a:r>
            <a:endParaRPr lang="en-CA" sz="2400" dirty="0">
              <a:latin typeface="Calibri" panose="020F0502020204030204" pitchFamily="34" charset="0"/>
              <a:cs typeface="Calibri" panose="020F0502020204030204" pitchFamily="34" charset="0"/>
            </a:endParaRPr>
          </a:p>
          <a:p>
            <a:endParaRPr lang="en-CA" sz="2400" dirty="0"/>
          </a:p>
        </p:txBody>
      </p:sp>
    </p:spTree>
    <p:extLst>
      <p:ext uri="{BB962C8B-B14F-4D97-AF65-F5344CB8AC3E}">
        <p14:creationId xmlns:p14="http://schemas.microsoft.com/office/powerpoint/2010/main" val="2957484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795211" y="2468880"/>
            <a:ext cx="5362407" cy="4300628"/>
          </a:xfrm>
        </p:spPr>
        <p:txBody>
          <a:bodyPr>
            <a:normAutofit/>
          </a:bodyPr>
          <a:lstStyle/>
          <a:p>
            <a:r>
              <a:rPr lang="en-CA" sz="2000" dirty="0" smtClean="0">
                <a:latin typeface="Calibri" panose="020F0502020204030204" pitchFamily="34" charset="0"/>
                <a:cs typeface="Calibri" panose="020F0502020204030204" pitchFamily="34" charset="0"/>
              </a:rPr>
              <a:t>Veterans lobbied </a:t>
            </a:r>
            <a:r>
              <a:rPr lang="en-CA" sz="2000" dirty="0">
                <a:latin typeface="Calibri" panose="020F0502020204030204" pitchFamily="34" charset="0"/>
                <a:cs typeface="Calibri" panose="020F0502020204030204" pitchFamily="34" charset="0"/>
              </a:rPr>
              <a:t>for improved benefits</a:t>
            </a:r>
          </a:p>
          <a:p>
            <a:pPr marL="0" indent="0">
              <a:buNone/>
            </a:pPr>
            <a:r>
              <a:rPr lang="en-CA" sz="2000" dirty="0" smtClean="0">
                <a:latin typeface="Calibri" panose="020F0502020204030204" pitchFamily="34" charset="0"/>
                <a:cs typeface="Calibri" panose="020F0502020204030204" pitchFamily="34" charset="0"/>
              </a:rPr>
              <a:t>They received</a:t>
            </a:r>
            <a:r>
              <a:rPr lang="en-CA" sz="2000" dirty="0">
                <a:latin typeface="Calibri" panose="020F0502020204030204" pitchFamily="34" charset="0"/>
                <a:cs typeface="Calibri" panose="020F0502020204030204" pitchFamily="34" charset="0"/>
              </a:rPr>
              <a:t>:</a:t>
            </a:r>
          </a:p>
          <a:p>
            <a:r>
              <a:rPr lang="en-CA" sz="2000" dirty="0" smtClean="0">
                <a:latin typeface="Calibri" panose="020F0502020204030204" pitchFamily="34" charset="0"/>
                <a:cs typeface="Calibri" panose="020F0502020204030204" pitchFamily="34" charset="0"/>
              </a:rPr>
              <a:t>A </a:t>
            </a:r>
            <a:r>
              <a:rPr lang="en-US" sz="2000" dirty="0" smtClean="0">
                <a:latin typeface="Calibri" panose="020F0502020204030204" pitchFamily="34" charset="0"/>
                <a:cs typeface="Calibri" panose="020F0502020204030204" pitchFamily="34" charset="0"/>
              </a:rPr>
              <a:t>lump </a:t>
            </a:r>
            <a:r>
              <a:rPr lang="en-US" sz="2000" dirty="0">
                <a:latin typeface="Calibri" panose="020F0502020204030204" pitchFamily="34" charset="0"/>
                <a:cs typeface="Calibri" panose="020F0502020204030204" pitchFamily="34" charset="0"/>
              </a:rPr>
              <a:t>sum for their service</a:t>
            </a:r>
          </a:p>
          <a:p>
            <a:r>
              <a:rPr lang="en-CA" sz="2000" dirty="0" smtClean="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35 </a:t>
            </a:r>
            <a:r>
              <a:rPr lang="en-US" sz="2000" dirty="0">
                <a:latin typeface="Calibri" panose="020F0502020204030204" pitchFamily="34" charset="0"/>
                <a:cs typeface="Calibri" panose="020F0502020204030204" pitchFamily="34" charset="0"/>
              </a:rPr>
              <a:t>to buy civilian clothing</a:t>
            </a:r>
          </a:p>
          <a:p>
            <a:r>
              <a:rPr lang="en-CA" sz="2000" dirty="0" smtClean="0">
                <a:latin typeface="Calibri" panose="020F0502020204030204" pitchFamily="34" charset="0"/>
                <a:cs typeface="Calibri" panose="020F0502020204030204" pitchFamily="34" charset="0"/>
              </a:rPr>
              <a:t>A year </a:t>
            </a:r>
            <a:r>
              <a:rPr lang="en-CA" sz="2000" dirty="0">
                <a:latin typeface="Calibri" panose="020F0502020204030204" pitchFamily="34" charset="0"/>
                <a:cs typeface="Calibri" panose="020F0502020204030204" pitchFamily="34" charset="0"/>
              </a:rPr>
              <a:t>of medical care</a:t>
            </a:r>
          </a:p>
          <a:p>
            <a:r>
              <a:rPr lang="en-CA" sz="2000" dirty="0" smtClean="0">
                <a:latin typeface="Calibri" panose="020F0502020204030204" pitchFamily="34" charset="0"/>
                <a:cs typeface="Calibri" panose="020F0502020204030204" pitchFamily="34" charset="0"/>
              </a:rPr>
              <a:t>Allowances </a:t>
            </a:r>
            <a:r>
              <a:rPr lang="en-US" sz="2000" dirty="0" smtClean="0">
                <a:latin typeface="Calibri" panose="020F0502020204030204" pitchFamily="34" charset="0"/>
                <a:cs typeface="Calibri" panose="020F0502020204030204" pitchFamily="34" charset="0"/>
              </a:rPr>
              <a:t>were </a:t>
            </a:r>
            <a:r>
              <a:rPr lang="en-US" sz="2000" dirty="0">
                <a:latin typeface="Calibri" panose="020F0502020204030204" pitchFamily="34" charset="0"/>
                <a:cs typeface="Calibri" panose="020F0502020204030204" pitchFamily="34" charset="0"/>
              </a:rPr>
              <a:t>paid to wives of </a:t>
            </a:r>
            <a:r>
              <a:rPr lang="en-US" sz="2000" dirty="0" smtClean="0">
                <a:latin typeface="Calibri" panose="020F0502020204030204" pitchFamily="34" charset="0"/>
                <a:cs typeface="Calibri" panose="020F0502020204030204" pitchFamily="34" charset="0"/>
              </a:rPr>
              <a:t>those </a:t>
            </a:r>
            <a:r>
              <a:rPr lang="en-CA" sz="2000" dirty="0" smtClean="0">
                <a:latin typeface="Calibri" panose="020F0502020204030204" pitchFamily="34" charset="0"/>
                <a:cs typeface="Calibri" panose="020F0502020204030204" pitchFamily="34" charset="0"/>
              </a:rPr>
              <a:t>who died</a:t>
            </a:r>
          </a:p>
          <a:p>
            <a:r>
              <a:rPr lang="en-CA" sz="2000" dirty="0" smtClean="0">
                <a:latin typeface="Calibri" panose="020F0502020204030204" pitchFamily="34" charset="0"/>
                <a:cs typeface="Calibri" panose="020F0502020204030204" pitchFamily="34" charset="0"/>
              </a:rPr>
              <a:t>Q. What could the Canadian Govt. have done to reintegrate veterans into society?</a:t>
            </a:r>
            <a:endParaRPr lang="en-CA"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358441" y="475748"/>
            <a:ext cx="4983580" cy="6293760"/>
          </a:xfrm>
          <a:prstGeom prst="rect">
            <a:avLst/>
          </a:prstGeom>
        </p:spPr>
      </p:pic>
    </p:spTree>
    <p:extLst>
      <p:ext uri="{BB962C8B-B14F-4D97-AF65-F5344CB8AC3E}">
        <p14:creationId xmlns:p14="http://schemas.microsoft.com/office/powerpoint/2010/main" val="34087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Haves</a:t>
            </a:r>
            <a:endParaRPr lang="en-CA" dirty="0"/>
          </a:p>
        </p:txBody>
      </p:sp>
      <p:sp>
        <p:nvSpPr>
          <p:cNvPr id="3" name="Content Placeholder 2"/>
          <p:cNvSpPr>
            <a:spLocks noGrp="1"/>
          </p:cNvSpPr>
          <p:nvPr>
            <p:ph idx="1"/>
          </p:nvPr>
        </p:nvSpPr>
        <p:spPr>
          <a:xfrm>
            <a:off x="703730" y="2662518"/>
            <a:ext cx="7001436" cy="3514445"/>
          </a:xfrm>
        </p:spPr>
        <p:txBody>
          <a:bodyPr>
            <a:normAutofit/>
          </a:bodyPr>
          <a:lstStyle/>
          <a:p>
            <a:r>
              <a:rPr lang="en-US" sz="2800" dirty="0" smtClean="0"/>
              <a:t>For some the prosperity of the post war economic boom made life easier and more enjoyable than ever before.</a:t>
            </a:r>
          </a:p>
          <a:p>
            <a:endParaRPr lang="en-US" sz="2800" dirty="0" smtClean="0"/>
          </a:p>
          <a:p>
            <a:r>
              <a:rPr lang="en-US" sz="2800" dirty="0" smtClean="0"/>
              <a:t>New technology and inventions were readily available…for those who could afford it.</a:t>
            </a:r>
            <a:endParaRPr lang="en-CA" sz="2800" dirty="0"/>
          </a:p>
        </p:txBody>
      </p:sp>
      <p:pic>
        <p:nvPicPr>
          <p:cNvPr id="1026" name="Picture 2" descr="Image result for the haves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541" y="1352925"/>
            <a:ext cx="3622846" cy="48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High Life</a:t>
            </a:r>
            <a:endParaRPr lang="en-CA" dirty="0"/>
          </a:p>
        </p:txBody>
      </p:sp>
      <p:sp>
        <p:nvSpPr>
          <p:cNvPr id="3" name="Content Placeholder 2"/>
          <p:cNvSpPr>
            <a:spLocks noGrp="1"/>
          </p:cNvSpPr>
          <p:nvPr>
            <p:ph idx="1"/>
          </p:nvPr>
        </p:nvSpPr>
        <p:spPr>
          <a:xfrm>
            <a:off x="3966882" y="2227869"/>
            <a:ext cx="7974106" cy="4630131"/>
          </a:xfrm>
        </p:spPr>
        <p:txBody>
          <a:bodyPr>
            <a:noAutofit/>
          </a:bodyPr>
          <a:lstStyle/>
          <a:p>
            <a:r>
              <a:rPr lang="en-US" sz="2800" dirty="0" smtClean="0"/>
              <a:t>As the economy in some parts in Canada flourished so did peoples spending habits. </a:t>
            </a:r>
            <a:r>
              <a:rPr lang="en-US" sz="2800" b="1" dirty="0" smtClean="0"/>
              <a:t>Instalment plans </a:t>
            </a:r>
            <a:r>
              <a:rPr lang="en-US" sz="2800" dirty="0" smtClean="0"/>
              <a:t>allowed some people to pay-off purchases over a set amount of time.</a:t>
            </a:r>
          </a:p>
          <a:p>
            <a:r>
              <a:rPr lang="en-US" sz="2800" dirty="0" smtClean="0"/>
              <a:t>If farmers wanted to purchase new equipment they could </a:t>
            </a:r>
            <a:r>
              <a:rPr lang="en-US" sz="2800" u="sng" dirty="0" smtClean="0"/>
              <a:t>borrow</a:t>
            </a:r>
            <a:r>
              <a:rPr lang="en-US" sz="2800" dirty="0" smtClean="0"/>
              <a:t> money in order to get the equipment now and make money to pay it off later on.</a:t>
            </a:r>
          </a:p>
          <a:p>
            <a:r>
              <a:rPr lang="en-US" sz="2800" dirty="0" smtClean="0"/>
              <a:t>As the “good times” continued many families believed that going into </a:t>
            </a:r>
            <a:r>
              <a:rPr lang="en-US" sz="2800" u="sng" dirty="0" smtClean="0"/>
              <a:t>debt</a:t>
            </a:r>
            <a:r>
              <a:rPr lang="en-US" sz="2800" dirty="0" smtClean="0"/>
              <a:t> to purchase a new car was no problem. </a:t>
            </a:r>
            <a:endParaRPr lang="en-CA" sz="2800" dirty="0"/>
          </a:p>
        </p:txBody>
      </p:sp>
      <p:pic>
        <p:nvPicPr>
          <p:cNvPr id="2050" name="Picture 2" descr="Image result for 1920s spending habit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4878" y="2227869"/>
            <a:ext cx="2878150" cy="41675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SMARTInkShape-Group1"/>
          <p:cNvGrpSpPr/>
          <p:nvPr/>
        </p:nvGrpSpPr>
        <p:grpSpPr>
          <a:xfrm>
            <a:off x="7602912" y="3602702"/>
            <a:ext cx="582636" cy="183487"/>
            <a:chOff x="7602912" y="3602702"/>
            <a:chExt cx="582636" cy="183487"/>
          </a:xfrm>
        </p:grpSpPr>
        <p:sp>
          <p:nvSpPr>
            <p:cNvPr id="4" name="SMARTInkShape-1"/>
            <p:cNvSpPr/>
            <p:nvPr>
              <p:custDataLst>
                <p:tags r:id="rId19"/>
              </p:custDataLst>
            </p:nvPr>
          </p:nvSpPr>
          <p:spPr>
            <a:xfrm>
              <a:off x="7602912" y="3602702"/>
              <a:ext cx="108121" cy="183487"/>
            </a:xfrm>
            <a:custGeom>
              <a:avLst/>
              <a:gdLst/>
              <a:ahLst/>
              <a:cxnLst/>
              <a:rect l="0" t="0" r="0" b="0"/>
              <a:pathLst>
                <a:path w="108121" h="183487">
                  <a:moveTo>
                    <a:pt x="100432" y="49540"/>
                  </a:moveTo>
                  <a:lnTo>
                    <a:pt x="100432" y="49540"/>
                  </a:lnTo>
                  <a:lnTo>
                    <a:pt x="101424" y="26187"/>
                  </a:lnTo>
                  <a:lnTo>
                    <a:pt x="108120" y="530"/>
                  </a:lnTo>
                  <a:lnTo>
                    <a:pt x="105558" y="0"/>
                  </a:lnTo>
                  <a:lnTo>
                    <a:pt x="67226" y="8792"/>
                  </a:lnTo>
                  <a:lnTo>
                    <a:pt x="50616" y="19524"/>
                  </a:lnTo>
                  <a:lnTo>
                    <a:pt x="12439" y="59221"/>
                  </a:lnTo>
                  <a:lnTo>
                    <a:pt x="2454" y="76663"/>
                  </a:lnTo>
                  <a:lnTo>
                    <a:pt x="0" y="94337"/>
                  </a:lnTo>
                  <a:lnTo>
                    <a:pt x="3210" y="112114"/>
                  </a:lnTo>
                  <a:lnTo>
                    <a:pt x="11250" y="129936"/>
                  </a:lnTo>
                  <a:lnTo>
                    <a:pt x="31675" y="151965"/>
                  </a:lnTo>
                  <a:lnTo>
                    <a:pt x="65242" y="170057"/>
                  </a:lnTo>
                  <a:lnTo>
                    <a:pt x="100432" y="1834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SMARTInkShape-2"/>
            <p:cNvSpPr/>
            <p:nvPr>
              <p:custDataLst>
                <p:tags r:id="rId20"/>
              </p:custDataLst>
            </p:nvPr>
          </p:nvSpPr>
          <p:spPr>
            <a:xfrm>
              <a:off x="7808776" y="3659337"/>
              <a:ext cx="171389" cy="117922"/>
            </a:xfrm>
            <a:custGeom>
              <a:avLst/>
              <a:gdLst/>
              <a:ahLst/>
              <a:cxnLst/>
              <a:rect l="0" t="0" r="0" b="0"/>
              <a:pathLst>
                <a:path w="171389" h="117922">
                  <a:moveTo>
                    <a:pt x="91021" y="37554"/>
                  </a:moveTo>
                  <a:lnTo>
                    <a:pt x="91021" y="37554"/>
                  </a:lnTo>
                  <a:lnTo>
                    <a:pt x="91021" y="18592"/>
                  </a:lnTo>
                  <a:lnTo>
                    <a:pt x="88044" y="12014"/>
                  </a:lnTo>
                  <a:lnTo>
                    <a:pt x="76800" y="2060"/>
                  </a:lnTo>
                  <a:lnTo>
                    <a:pt x="69634" y="0"/>
                  </a:lnTo>
                  <a:lnTo>
                    <a:pt x="53734" y="358"/>
                  </a:lnTo>
                  <a:lnTo>
                    <a:pt x="39391" y="6470"/>
                  </a:lnTo>
                  <a:lnTo>
                    <a:pt x="14015" y="26563"/>
                  </a:lnTo>
                  <a:lnTo>
                    <a:pt x="626" y="48519"/>
                  </a:lnTo>
                  <a:lnTo>
                    <a:pt x="0" y="55777"/>
                  </a:lnTo>
                  <a:lnTo>
                    <a:pt x="4595" y="69135"/>
                  </a:lnTo>
                  <a:lnTo>
                    <a:pt x="10584" y="73491"/>
                  </a:lnTo>
                  <a:lnTo>
                    <a:pt x="27821" y="78330"/>
                  </a:lnTo>
                  <a:lnTo>
                    <a:pt x="35989" y="77636"/>
                  </a:lnTo>
                  <a:lnTo>
                    <a:pt x="50357" y="71574"/>
                  </a:lnTo>
                  <a:lnTo>
                    <a:pt x="92612" y="40120"/>
                  </a:lnTo>
                  <a:lnTo>
                    <a:pt x="104296" y="25795"/>
                  </a:lnTo>
                  <a:lnTo>
                    <a:pt x="108800" y="17809"/>
                  </a:lnTo>
                  <a:lnTo>
                    <a:pt x="113788" y="15460"/>
                  </a:lnTo>
                  <a:lnTo>
                    <a:pt x="119097" y="16872"/>
                  </a:lnTo>
                  <a:lnTo>
                    <a:pt x="124621" y="20789"/>
                  </a:lnTo>
                  <a:lnTo>
                    <a:pt x="133405" y="35725"/>
                  </a:lnTo>
                  <a:lnTo>
                    <a:pt x="147128" y="72911"/>
                  </a:lnTo>
                  <a:lnTo>
                    <a:pt x="171388" y="1179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MARTInkShape-3"/>
            <p:cNvSpPr/>
            <p:nvPr>
              <p:custDataLst>
                <p:tags r:id="rId21"/>
              </p:custDataLst>
            </p:nvPr>
          </p:nvSpPr>
          <p:spPr>
            <a:xfrm>
              <a:off x="8042672" y="3643313"/>
              <a:ext cx="142876" cy="82581"/>
            </a:xfrm>
            <a:custGeom>
              <a:avLst/>
              <a:gdLst/>
              <a:ahLst/>
              <a:cxnLst/>
              <a:rect l="0" t="0" r="0" b="0"/>
              <a:pathLst>
                <a:path w="142876" h="82581">
                  <a:moveTo>
                    <a:pt x="0" y="0"/>
                  </a:moveTo>
                  <a:lnTo>
                    <a:pt x="0" y="0"/>
                  </a:lnTo>
                  <a:lnTo>
                    <a:pt x="9713" y="38854"/>
                  </a:lnTo>
                  <a:lnTo>
                    <a:pt x="20991" y="79222"/>
                  </a:lnTo>
                  <a:lnTo>
                    <a:pt x="24908" y="82580"/>
                  </a:lnTo>
                  <a:lnTo>
                    <a:pt x="29504" y="81843"/>
                  </a:lnTo>
                  <a:lnTo>
                    <a:pt x="39901" y="73085"/>
                  </a:lnTo>
                  <a:lnTo>
                    <a:pt x="75512" y="34271"/>
                  </a:lnTo>
                  <a:lnTo>
                    <a:pt x="142875"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8" name="SMARTInkShape-Group2"/>
          <p:cNvGrpSpPr/>
          <p:nvPr/>
        </p:nvGrpSpPr>
        <p:grpSpPr>
          <a:xfrm>
            <a:off x="8328422" y="3429000"/>
            <a:ext cx="1222229" cy="355245"/>
            <a:chOff x="8328422" y="3429000"/>
            <a:chExt cx="1222229" cy="355245"/>
          </a:xfrm>
        </p:grpSpPr>
        <p:sp>
          <p:nvSpPr>
            <p:cNvPr id="8" name="SMARTInkShape-4"/>
            <p:cNvSpPr/>
            <p:nvPr>
              <p:custDataLst>
                <p:tags r:id="rId9"/>
              </p:custDataLst>
            </p:nvPr>
          </p:nvSpPr>
          <p:spPr>
            <a:xfrm>
              <a:off x="8803922" y="3571875"/>
              <a:ext cx="185298" cy="116087"/>
            </a:xfrm>
            <a:custGeom>
              <a:avLst/>
              <a:gdLst/>
              <a:ahLst/>
              <a:cxnLst/>
              <a:rect l="0" t="0" r="0" b="0"/>
              <a:pathLst>
                <a:path w="185298" h="116087">
                  <a:moveTo>
                    <a:pt x="51351" y="0"/>
                  </a:moveTo>
                  <a:lnTo>
                    <a:pt x="51351" y="0"/>
                  </a:lnTo>
                  <a:lnTo>
                    <a:pt x="51351" y="4740"/>
                  </a:lnTo>
                  <a:lnTo>
                    <a:pt x="48705" y="9714"/>
                  </a:lnTo>
                  <a:lnTo>
                    <a:pt x="23546" y="40994"/>
                  </a:lnTo>
                  <a:lnTo>
                    <a:pt x="13197" y="49969"/>
                  </a:lnTo>
                  <a:lnTo>
                    <a:pt x="2784" y="65187"/>
                  </a:lnTo>
                  <a:lnTo>
                    <a:pt x="0" y="72959"/>
                  </a:lnTo>
                  <a:lnTo>
                    <a:pt x="251" y="76420"/>
                  </a:lnTo>
                  <a:lnTo>
                    <a:pt x="3174" y="82913"/>
                  </a:lnTo>
                  <a:lnTo>
                    <a:pt x="7327" y="85041"/>
                  </a:lnTo>
                  <a:lnTo>
                    <a:pt x="51198" y="95060"/>
                  </a:lnTo>
                  <a:lnTo>
                    <a:pt x="85459" y="97601"/>
                  </a:lnTo>
                  <a:lnTo>
                    <a:pt x="117020" y="100687"/>
                  </a:lnTo>
                  <a:lnTo>
                    <a:pt x="185297"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SMARTInkShape-5"/>
            <p:cNvSpPr/>
            <p:nvPr>
              <p:custDataLst>
                <p:tags r:id="rId10"/>
              </p:custDataLst>
            </p:nvPr>
          </p:nvSpPr>
          <p:spPr>
            <a:xfrm>
              <a:off x="8953500" y="3580805"/>
              <a:ext cx="26790" cy="187524"/>
            </a:xfrm>
            <a:custGeom>
              <a:avLst/>
              <a:gdLst/>
              <a:ahLst/>
              <a:cxnLst/>
              <a:rect l="0" t="0" r="0" b="0"/>
              <a:pathLst>
                <a:path w="26790" h="187524">
                  <a:moveTo>
                    <a:pt x="26789" y="0"/>
                  </a:moveTo>
                  <a:lnTo>
                    <a:pt x="26789" y="0"/>
                  </a:lnTo>
                  <a:lnTo>
                    <a:pt x="25797" y="34653"/>
                  </a:lnTo>
                  <a:lnTo>
                    <a:pt x="19660" y="70019"/>
                  </a:lnTo>
                  <a:lnTo>
                    <a:pt x="12550" y="110484"/>
                  </a:lnTo>
                  <a:lnTo>
                    <a:pt x="9010" y="147058"/>
                  </a:lnTo>
                  <a:lnTo>
                    <a:pt x="0"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SMARTInkShape-6"/>
            <p:cNvSpPr/>
            <p:nvPr>
              <p:custDataLst>
                <p:tags r:id="rId11"/>
              </p:custDataLst>
            </p:nvPr>
          </p:nvSpPr>
          <p:spPr>
            <a:xfrm>
              <a:off x="9120165" y="3598664"/>
              <a:ext cx="154805" cy="89298"/>
            </a:xfrm>
            <a:custGeom>
              <a:avLst/>
              <a:gdLst/>
              <a:ahLst/>
              <a:cxnLst/>
              <a:rect l="0" t="0" r="0" b="0"/>
              <a:pathLst>
                <a:path w="154805" h="89298">
                  <a:moveTo>
                    <a:pt x="38718" y="0"/>
                  </a:moveTo>
                  <a:lnTo>
                    <a:pt x="38718" y="0"/>
                  </a:lnTo>
                  <a:lnTo>
                    <a:pt x="1477" y="37241"/>
                  </a:lnTo>
                  <a:lnTo>
                    <a:pt x="0" y="42687"/>
                  </a:lnTo>
                  <a:lnTo>
                    <a:pt x="1005" y="56675"/>
                  </a:lnTo>
                  <a:lnTo>
                    <a:pt x="6630" y="62588"/>
                  </a:lnTo>
                  <a:lnTo>
                    <a:pt x="26110" y="71804"/>
                  </a:lnTo>
                  <a:lnTo>
                    <a:pt x="64968" y="77830"/>
                  </a:lnTo>
                  <a:lnTo>
                    <a:pt x="103161" y="79615"/>
                  </a:lnTo>
                  <a:lnTo>
                    <a:pt x="154804" y="89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SMARTInkShape-7"/>
            <p:cNvSpPr/>
            <p:nvPr>
              <p:custDataLst>
                <p:tags r:id="rId12"/>
              </p:custDataLst>
            </p:nvPr>
          </p:nvSpPr>
          <p:spPr>
            <a:xfrm>
              <a:off x="9221391" y="3571875"/>
              <a:ext cx="17860" cy="187524"/>
            </a:xfrm>
            <a:custGeom>
              <a:avLst/>
              <a:gdLst/>
              <a:ahLst/>
              <a:cxnLst/>
              <a:rect l="0" t="0" r="0" b="0"/>
              <a:pathLst>
                <a:path w="17860" h="187524">
                  <a:moveTo>
                    <a:pt x="17859" y="0"/>
                  </a:moveTo>
                  <a:lnTo>
                    <a:pt x="17859" y="0"/>
                  </a:lnTo>
                  <a:lnTo>
                    <a:pt x="11722" y="23371"/>
                  </a:lnTo>
                  <a:lnTo>
                    <a:pt x="9756" y="58960"/>
                  </a:lnTo>
                  <a:lnTo>
                    <a:pt x="9174" y="95081"/>
                  </a:lnTo>
                  <a:lnTo>
                    <a:pt x="8010" y="129926"/>
                  </a:lnTo>
                  <a:lnTo>
                    <a:pt x="0"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SMARTInkShape-8"/>
            <p:cNvSpPr/>
            <p:nvPr>
              <p:custDataLst>
                <p:tags r:id="rId13"/>
              </p:custDataLst>
            </p:nvPr>
          </p:nvSpPr>
          <p:spPr>
            <a:xfrm>
              <a:off x="9314267" y="3602853"/>
              <a:ext cx="236384" cy="181392"/>
            </a:xfrm>
            <a:custGeom>
              <a:avLst/>
              <a:gdLst/>
              <a:ahLst/>
              <a:cxnLst/>
              <a:rect l="0" t="0" r="0" b="0"/>
              <a:pathLst>
                <a:path w="236384" h="181392">
                  <a:moveTo>
                    <a:pt x="139296" y="4741"/>
                  </a:moveTo>
                  <a:lnTo>
                    <a:pt x="139296" y="4741"/>
                  </a:lnTo>
                  <a:lnTo>
                    <a:pt x="125075" y="0"/>
                  </a:lnTo>
                  <a:lnTo>
                    <a:pt x="97269" y="1793"/>
                  </a:lnTo>
                  <a:lnTo>
                    <a:pt x="68635" y="13348"/>
                  </a:lnTo>
                  <a:lnTo>
                    <a:pt x="26778" y="46646"/>
                  </a:lnTo>
                  <a:lnTo>
                    <a:pt x="8502" y="73822"/>
                  </a:lnTo>
                  <a:lnTo>
                    <a:pt x="0" y="107010"/>
                  </a:lnTo>
                  <a:lnTo>
                    <a:pt x="3302" y="124938"/>
                  </a:lnTo>
                  <a:lnTo>
                    <a:pt x="16319" y="146188"/>
                  </a:lnTo>
                  <a:lnTo>
                    <a:pt x="28085" y="157895"/>
                  </a:lnTo>
                  <a:lnTo>
                    <a:pt x="68500" y="176775"/>
                  </a:lnTo>
                  <a:lnTo>
                    <a:pt x="104319" y="181391"/>
                  </a:lnTo>
                  <a:lnTo>
                    <a:pt x="141610" y="178018"/>
                  </a:lnTo>
                  <a:lnTo>
                    <a:pt x="177794" y="165994"/>
                  </a:lnTo>
                  <a:lnTo>
                    <a:pt x="211319" y="144154"/>
                  </a:lnTo>
                  <a:lnTo>
                    <a:pt x="224553" y="132517"/>
                  </a:lnTo>
                  <a:lnTo>
                    <a:pt x="231758" y="118085"/>
                  </a:lnTo>
                  <a:lnTo>
                    <a:pt x="236383" y="84566"/>
                  </a:lnTo>
                  <a:lnTo>
                    <a:pt x="231724" y="67008"/>
                  </a:lnTo>
                  <a:lnTo>
                    <a:pt x="222047" y="50274"/>
                  </a:lnTo>
                  <a:lnTo>
                    <a:pt x="201848" y="31682"/>
                  </a:lnTo>
                  <a:lnTo>
                    <a:pt x="157155" y="136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SMARTInkShape-9"/>
            <p:cNvSpPr/>
            <p:nvPr>
              <p:custDataLst>
                <p:tags r:id="rId14"/>
              </p:custDataLst>
            </p:nvPr>
          </p:nvSpPr>
          <p:spPr>
            <a:xfrm>
              <a:off x="8533805" y="3518848"/>
              <a:ext cx="136662" cy="110481"/>
            </a:xfrm>
            <a:custGeom>
              <a:avLst/>
              <a:gdLst/>
              <a:ahLst/>
              <a:cxnLst/>
              <a:rect l="0" t="0" r="0" b="0"/>
              <a:pathLst>
                <a:path w="136662" h="110481">
                  <a:moveTo>
                    <a:pt x="133945" y="8379"/>
                  </a:moveTo>
                  <a:lnTo>
                    <a:pt x="133945" y="8379"/>
                  </a:lnTo>
                  <a:lnTo>
                    <a:pt x="124464" y="3638"/>
                  </a:lnTo>
                  <a:lnTo>
                    <a:pt x="83626" y="0"/>
                  </a:lnTo>
                  <a:lnTo>
                    <a:pt x="39749" y="5659"/>
                  </a:lnTo>
                  <a:lnTo>
                    <a:pt x="28249" y="7169"/>
                  </a:lnTo>
                  <a:lnTo>
                    <a:pt x="24786" y="8565"/>
                  </a:lnTo>
                  <a:lnTo>
                    <a:pt x="22477" y="10487"/>
                  </a:lnTo>
                  <a:lnTo>
                    <a:pt x="20938" y="12760"/>
                  </a:lnTo>
                  <a:lnTo>
                    <a:pt x="21896" y="16261"/>
                  </a:lnTo>
                  <a:lnTo>
                    <a:pt x="28252" y="25442"/>
                  </a:lnTo>
                  <a:lnTo>
                    <a:pt x="35046" y="30845"/>
                  </a:lnTo>
                  <a:lnTo>
                    <a:pt x="79580" y="47344"/>
                  </a:lnTo>
                  <a:lnTo>
                    <a:pt x="120990" y="77386"/>
                  </a:lnTo>
                  <a:lnTo>
                    <a:pt x="134846" y="90120"/>
                  </a:lnTo>
                  <a:lnTo>
                    <a:pt x="136530" y="93631"/>
                  </a:lnTo>
                  <a:lnTo>
                    <a:pt x="136661" y="96963"/>
                  </a:lnTo>
                  <a:lnTo>
                    <a:pt x="135756" y="100177"/>
                  </a:lnTo>
                  <a:lnTo>
                    <a:pt x="129458" y="106394"/>
                  </a:lnTo>
                  <a:lnTo>
                    <a:pt x="125000" y="109441"/>
                  </a:lnTo>
                  <a:lnTo>
                    <a:pt x="120045" y="110480"/>
                  </a:lnTo>
                  <a:lnTo>
                    <a:pt x="102597" y="107202"/>
                  </a:lnTo>
                  <a:lnTo>
                    <a:pt x="58516" y="93028"/>
                  </a:lnTo>
                  <a:lnTo>
                    <a:pt x="0" y="530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SMARTInkShape-10"/>
            <p:cNvSpPr/>
            <p:nvPr>
              <p:custDataLst>
                <p:tags r:id="rId15"/>
              </p:custDataLst>
            </p:nvPr>
          </p:nvSpPr>
          <p:spPr>
            <a:xfrm>
              <a:off x="8587383" y="3429000"/>
              <a:ext cx="44649" cy="196454"/>
            </a:xfrm>
            <a:custGeom>
              <a:avLst/>
              <a:gdLst/>
              <a:ahLst/>
              <a:cxnLst/>
              <a:rect l="0" t="0" r="0" b="0"/>
              <a:pathLst>
                <a:path w="44649" h="196454">
                  <a:moveTo>
                    <a:pt x="0" y="0"/>
                  </a:moveTo>
                  <a:lnTo>
                    <a:pt x="0" y="0"/>
                  </a:lnTo>
                  <a:lnTo>
                    <a:pt x="992" y="15250"/>
                  </a:lnTo>
                  <a:lnTo>
                    <a:pt x="9095" y="56926"/>
                  </a:lnTo>
                  <a:lnTo>
                    <a:pt x="19904" y="99500"/>
                  </a:lnTo>
                  <a:lnTo>
                    <a:pt x="32019" y="140434"/>
                  </a:lnTo>
                  <a:lnTo>
                    <a:pt x="44648"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SMARTInkShape-11"/>
            <p:cNvSpPr/>
            <p:nvPr>
              <p:custDataLst>
                <p:tags r:id="rId16"/>
              </p:custDataLst>
            </p:nvPr>
          </p:nvSpPr>
          <p:spPr>
            <a:xfrm>
              <a:off x="8650718" y="3457030"/>
              <a:ext cx="25963" cy="177354"/>
            </a:xfrm>
            <a:custGeom>
              <a:avLst/>
              <a:gdLst/>
              <a:ahLst/>
              <a:cxnLst/>
              <a:rect l="0" t="0" r="0" b="0"/>
              <a:pathLst>
                <a:path w="25963" h="177354">
                  <a:moveTo>
                    <a:pt x="8102" y="7689"/>
                  </a:moveTo>
                  <a:lnTo>
                    <a:pt x="8102" y="7689"/>
                  </a:lnTo>
                  <a:lnTo>
                    <a:pt x="8102" y="2948"/>
                  </a:lnTo>
                  <a:lnTo>
                    <a:pt x="7110" y="1552"/>
                  </a:lnTo>
                  <a:lnTo>
                    <a:pt x="5456" y="621"/>
                  </a:lnTo>
                  <a:lnTo>
                    <a:pt x="3362" y="0"/>
                  </a:lnTo>
                  <a:lnTo>
                    <a:pt x="1965" y="579"/>
                  </a:lnTo>
                  <a:lnTo>
                    <a:pt x="1035" y="1957"/>
                  </a:lnTo>
                  <a:lnTo>
                    <a:pt x="0" y="7125"/>
                  </a:lnTo>
                  <a:lnTo>
                    <a:pt x="238" y="44064"/>
                  </a:lnTo>
                  <a:lnTo>
                    <a:pt x="4339" y="64548"/>
                  </a:lnTo>
                  <a:lnTo>
                    <a:pt x="3133" y="97634"/>
                  </a:lnTo>
                  <a:lnTo>
                    <a:pt x="14577" y="141719"/>
                  </a:lnTo>
                  <a:lnTo>
                    <a:pt x="25962" y="1773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SMARTInkShape-12"/>
            <p:cNvSpPr/>
            <p:nvPr>
              <p:custDataLst>
                <p:tags r:id="rId17"/>
              </p:custDataLst>
            </p:nvPr>
          </p:nvSpPr>
          <p:spPr>
            <a:xfrm>
              <a:off x="8328422" y="3616523"/>
              <a:ext cx="1" cy="8931"/>
            </a:xfrm>
            <a:custGeom>
              <a:avLst/>
              <a:gdLst/>
              <a:ahLst/>
              <a:cxnLst/>
              <a:rect l="0" t="0" r="0" b="0"/>
              <a:pathLst>
                <a:path w="1" h="8931">
                  <a:moveTo>
                    <a:pt x="0" y="0"/>
                  </a:moveTo>
                  <a:lnTo>
                    <a:pt x="0" y="0"/>
                  </a:ln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SMARTInkShape-13"/>
            <p:cNvSpPr/>
            <p:nvPr>
              <p:custDataLst>
                <p:tags r:id="rId18"/>
              </p:custDataLst>
            </p:nvPr>
          </p:nvSpPr>
          <p:spPr>
            <a:xfrm>
              <a:off x="8337352" y="3705820"/>
              <a:ext cx="1" cy="17861"/>
            </a:xfrm>
            <a:custGeom>
              <a:avLst/>
              <a:gdLst/>
              <a:ahLst/>
              <a:cxnLst/>
              <a:rect l="0" t="0" r="0" b="0"/>
              <a:pathLst>
                <a:path w="1" h="17861">
                  <a:moveTo>
                    <a:pt x="0" y="0"/>
                  </a:moveTo>
                  <a:lnTo>
                    <a:pt x="0" y="0"/>
                  </a:lnTo>
                  <a:lnTo>
                    <a:pt x="0" y="178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7" name="SMARTInkShape-Group3"/>
          <p:cNvGrpSpPr/>
          <p:nvPr/>
        </p:nvGrpSpPr>
        <p:grpSpPr>
          <a:xfrm>
            <a:off x="8527201" y="3741539"/>
            <a:ext cx="1226640" cy="258962"/>
            <a:chOff x="8527201" y="3741539"/>
            <a:chExt cx="1226640" cy="258962"/>
          </a:xfrm>
        </p:grpSpPr>
        <p:sp>
          <p:nvSpPr>
            <p:cNvPr id="19" name="SMARTInkShape-14"/>
            <p:cNvSpPr/>
            <p:nvPr>
              <p:custDataLst>
                <p:tags r:id="rId1"/>
              </p:custDataLst>
            </p:nvPr>
          </p:nvSpPr>
          <p:spPr>
            <a:xfrm>
              <a:off x="8820108" y="3866555"/>
              <a:ext cx="186971" cy="133946"/>
            </a:xfrm>
            <a:custGeom>
              <a:avLst/>
              <a:gdLst/>
              <a:ahLst/>
              <a:cxnLst/>
              <a:rect l="0" t="0" r="0" b="0"/>
              <a:pathLst>
                <a:path w="186971" h="133946">
                  <a:moveTo>
                    <a:pt x="186970" y="0"/>
                  </a:moveTo>
                  <a:lnTo>
                    <a:pt x="186970" y="0"/>
                  </a:lnTo>
                  <a:lnTo>
                    <a:pt x="144070" y="0"/>
                  </a:lnTo>
                  <a:lnTo>
                    <a:pt x="99819" y="0"/>
                  </a:lnTo>
                  <a:lnTo>
                    <a:pt x="55506" y="0"/>
                  </a:lnTo>
                  <a:lnTo>
                    <a:pt x="15520" y="0"/>
                  </a:lnTo>
                  <a:lnTo>
                    <a:pt x="8905" y="2645"/>
                  </a:lnTo>
                  <a:lnTo>
                    <a:pt x="5753" y="4740"/>
                  </a:lnTo>
                  <a:lnTo>
                    <a:pt x="3650" y="7129"/>
                  </a:lnTo>
                  <a:lnTo>
                    <a:pt x="1315" y="12428"/>
                  </a:lnTo>
                  <a:lnTo>
                    <a:pt x="0" y="20991"/>
                  </a:lnTo>
                  <a:lnTo>
                    <a:pt x="4352" y="34552"/>
                  </a:lnTo>
                  <a:lnTo>
                    <a:pt x="6685" y="37917"/>
                  </a:lnTo>
                  <a:lnTo>
                    <a:pt x="11923" y="41656"/>
                  </a:lnTo>
                  <a:lnTo>
                    <a:pt x="51172" y="56814"/>
                  </a:lnTo>
                  <a:lnTo>
                    <a:pt x="89370" y="68512"/>
                  </a:lnTo>
                  <a:lnTo>
                    <a:pt x="131552" y="78610"/>
                  </a:lnTo>
                  <a:lnTo>
                    <a:pt x="148611" y="84587"/>
                  </a:lnTo>
                  <a:lnTo>
                    <a:pt x="166233" y="97382"/>
                  </a:lnTo>
                  <a:lnTo>
                    <a:pt x="172793" y="105458"/>
                  </a:lnTo>
                  <a:lnTo>
                    <a:pt x="174541" y="109000"/>
                  </a:lnTo>
                  <a:lnTo>
                    <a:pt x="173724" y="112354"/>
                  </a:lnTo>
                  <a:lnTo>
                    <a:pt x="167523" y="118727"/>
                  </a:lnTo>
                  <a:lnTo>
                    <a:pt x="155507" y="122221"/>
                  </a:lnTo>
                  <a:lnTo>
                    <a:pt x="115909" y="130784"/>
                  </a:lnTo>
                  <a:lnTo>
                    <a:pt x="53025" y="13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SMARTInkShape-15"/>
            <p:cNvSpPr/>
            <p:nvPr>
              <p:custDataLst>
                <p:tags r:id="rId2"/>
              </p:custDataLst>
            </p:nvPr>
          </p:nvSpPr>
          <p:spPr>
            <a:xfrm>
              <a:off x="9142170" y="3867796"/>
              <a:ext cx="114940" cy="132705"/>
            </a:xfrm>
            <a:custGeom>
              <a:avLst/>
              <a:gdLst/>
              <a:ahLst/>
              <a:cxnLst/>
              <a:rect l="0" t="0" r="0" b="0"/>
              <a:pathLst>
                <a:path w="114940" h="132705">
                  <a:moveTo>
                    <a:pt x="25643" y="7688"/>
                  </a:moveTo>
                  <a:lnTo>
                    <a:pt x="25643" y="7688"/>
                  </a:lnTo>
                  <a:lnTo>
                    <a:pt x="30383" y="2948"/>
                  </a:lnTo>
                  <a:lnTo>
                    <a:pt x="52293" y="0"/>
                  </a:lnTo>
                  <a:lnTo>
                    <a:pt x="67583" y="4602"/>
                  </a:lnTo>
                  <a:lnTo>
                    <a:pt x="74440" y="8608"/>
                  </a:lnTo>
                  <a:lnTo>
                    <a:pt x="78018" y="14254"/>
                  </a:lnTo>
                  <a:lnTo>
                    <a:pt x="79348" y="28466"/>
                  </a:lnTo>
                  <a:lnTo>
                    <a:pt x="77321" y="34439"/>
                  </a:lnTo>
                  <a:lnTo>
                    <a:pt x="54374" y="59265"/>
                  </a:lnTo>
                  <a:lnTo>
                    <a:pt x="11910" y="86406"/>
                  </a:lnTo>
                  <a:lnTo>
                    <a:pt x="4656" y="94929"/>
                  </a:lnTo>
                  <a:lnTo>
                    <a:pt x="1432" y="103017"/>
                  </a:lnTo>
                  <a:lnTo>
                    <a:pt x="0" y="113226"/>
                  </a:lnTo>
                  <a:lnTo>
                    <a:pt x="610" y="116742"/>
                  </a:lnTo>
                  <a:lnTo>
                    <a:pt x="2009" y="119086"/>
                  </a:lnTo>
                  <a:lnTo>
                    <a:pt x="3934" y="120649"/>
                  </a:lnTo>
                  <a:lnTo>
                    <a:pt x="44732" y="128240"/>
                  </a:lnTo>
                  <a:lnTo>
                    <a:pt x="114939" y="1327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SMARTInkShape-16"/>
            <p:cNvSpPr/>
            <p:nvPr>
              <p:custDataLst>
                <p:tags r:id="rId3"/>
              </p:custDataLst>
            </p:nvPr>
          </p:nvSpPr>
          <p:spPr>
            <a:xfrm>
              <a:off x="9391746" y="3902750"/>
              <a:ext cx="106466" cy="88170"/>
            </a:xfrm>
            <a:custGeom>
              <a:avLst/>
              <a:gdLst/>
              <a:ahLst/>
              <a:cxnLst/>
              <a:rect l="0" t="0" r="0" b="0"/>
              <a:pathLst>
                <a:path w="106466" h="88170">
                  <a:moveTo>
                    <a:pt x="61817" y="17383"/>
                  </a:moveTo>
                  <a:lnTo>
                    <a:pt x="61817" y="17383"/>
                  </a:lnTo>
                  <a:lnTo>
                    <a:pt x="61817" y="4954"/>
                  </a:lnTo>
                  <a:lnTo>
                    <a:pt x="60824" y="3144"/>
                  </a:lnTo>
                  <a:lnTo>
                    <a:pt x="59170" y="1937"/>
                  </a:lnTo>
                  <a:lnTo>
                    <a:pt x="57076" y="1132"/>
                  </a:lnTo>
                  <a:lnTo>
                    <a:pt x="39906" y="0"/>
                  </a:lnTo>
                  <a:lnTo>
                    <a:pt x="26943" y="5027"/>
                  </a:lnTo>
                  <a:lnTo>
                    <a:pt x="7193" y="19683"/>
                  </a:lnTo>
                  <a:lnTo>
                    <a:pt x="2812" y="31304"/>
                  </a:lnTo>
                  <a:lnTo>
                    <a:pt x="0" y="53536"/>
                  </a:lnTo>
                  <a:lnTo>
                    <a:pt x="4908" y="63547"/>
                  </a:lnTo>
                  <a:lnTo>
                    <a:pt x="19487" y="81403"/>
                  </a:lnTo>
                  <a:lnTo>
                    <a:pt x="31097" y="85524"/>
                  </a:lnTo>
                  <a:lnTo>
                    <a:pt x="58063" y="88169"/>
                  </a:lnTo>
                  <a:lnTo>
                    <a:pt x="89750" y="81075"/>
                  </a:lnTo>
                  <a:lnTo>
                    <a:pt x="92346" y="78696"/>
                  </a:lnTo>
                  <a:lnTo>
                    <a:pt x="106465" y="531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SMARTInkShape-17"/>
            <p:cNvSpPr/>
            <p:nvPr>
              <p:custDataLst>
                <p:tags r:id="rId4"/>
              </p:custDataLst>
            </p:nvPr>
          </p:nvSpPr>
          <p:spPr>
            <a:xfrm>
              <a:off x="9626358" y="3911203"/>
              <a:ext cx="127483" cy="78985"/>
            </a:xfrm>
            <a:custGeom>
              <a:avLst/>
              <a:gdLst/>
              <a:ahLst/>
              <a:cxnLst/>
              <a:rect l="0" t="0" r="0" b="0"/>
              <a:pathLst>
                <a:path w="127483" h="78985">
                  <a:moveTo>
                    <a:pt x="59376" y="8930"/>
                  </a:moveTo>
                  <a:lnTo>
                    <a:pt x="59376" y="8930"/>
                  </a:lnTo>
                  <a:lnTo>
                    <a:pt x="50263" y="9922"/>
                  </a:lnTo>
                  <a:lnTo>
                    <a:pt x="31871" y="16059"/>
                  </a:lnTo>
                  <a:lnTo>
                    <a:pt x="7700" y="29921"/>
                  </a:lnTo>
                  <a:lnTo>
                    <a:pt x="4090" y="33838"/>
                  </a:lnTo>
                  <a:lnTo>
                    <a:pt x="78" y="43482"/>
                  </a:lnTo>
                  <a:lnTo>
                    <a:pt x="0" y="47839"/>
                  </a:lnTo>
                  <a:lnTo>
                    <a:pt x="2560" y="55327"/>
                  </a:lnTo>
                  <a:lnTo>
                    <a:pt x="14320" y="69861"/>
                  </a:lnTo>
                  <a:lnTo>
                    <a:pt x="24799" y="75698"/>
                  </a:lnTo>
                  <a:lnTo>
                    <a:pt x="47146" y="78984"/>
                  </a:lnTo>
                  <a:lnTo>
                    <a:pt x="76258" y="77311"/>
                  </a:lnTo>
                  <a:lnTo>
                    <a:pt x="92676" y="72064"/>
                  </a:lnTo>
                  <a:lnTo>
                    <a:pt x="119570" y="46924"/>
                  </a:lnTo>
                  <a:lnTo>
                    <a:pt x="125816" y="38053"/>
                  </a:lnTo>
                  <a:lnTo>
                    <a:pt x="127482" y="34298"/>
                  </a:lnTo>
                  <a:lnTo>
                    <a:pt x="126687" y="24835"/>
                  </a:lnTo>
                  <a:lnTo>
                    <a:pt x="125086" y="19533"/>
                  </a:lnTo>
                  <a:lnTo>
                    <a:pt x="118015" y="10996"/>
                  </a:lnTo>
                  <a:lnTo>
                    <a:pt x="109251" y="4887"/>
                  </a:lnTo>
                  <a:lnTo>
                    <a:pt x="8616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SMARTInkShape-18"/>
            <p:cNvSpPr/>
            <p:nvPr>
              <p:custDataLst>
                <p:tags r:id="rId5"/>
              </p:custDataLst>
            </p:nvPr>
          </p:nvSpPr>
          <p:spPr>
            <a:xfrm>
              <a:off x="8527201" y="3795127"/>
              <a:ext cx="120770" cy="96710"/>
            </a:xfrm>
            <a:custGeom>
              <a:avLst/>
              <a:gdLst/>
              <a:ahLst/>
              <a:cxnLst/>
              <a:rect l="0" t="0" r="0" b="0"/>
              <a:pathLst>
                <a:path w="120770" h="96710">
                  <a:moveTo>
                    <a:pt x="113760" y="8920"/>
                  </a:moveTo>
                  <a:lnTo>
                    <a:pt x="113760" y="8920"/>
                  </a:lnTo>
                  <a:lnTo>
                    <a:pt x="104279" y="4179"/>
                  </a:lnTo>
                  <a:lnTo>
                    <a:pt x="67863" y="542"/>
                  </a:lnTo>
                  <a:lnTo>
                    <a:pt x="25137" y="39"/>
                  </a:lnTo>
                  <a:lnTo>
                    <a:pt x="5524" y="0"/>
                  </a:lnTo>
                  <a:lnTo>
                    <a:pt x="2908" y="989"/>
                  </a:lnTo>
                  <a:lnTo>
                    <a:pt x="1164" y="2640"/>
                  </a:lnTo>
                  <a:lnTo>
                    <a:pt x="0" y="4733"/>
                  </a:lnTo>
                  <a:lnTo>
                    <a:pt x="216" y="6129"/>
                  </a:lnTo>
                  <a:lnTo>
                    <a:pt x="1354" y="7059"/>
                  </a:lnTo>
                  <a:lnTo>
                    <a:pt x="42998" y="23086"/>
                  </a:lnTo>
                  <a:lnTo>
                    <a:pt x="74762" y="31033"/>
                  </a:lnTo>
                  <a:lnTo>
                    <a:pt x="106016" y="55415"/>
                  </a:lnTo>
                  <a:lnTo>
                    <a:pt x="116206" y="65140"/>
                  </a:lnTo>
                  <a:lnTo>
                    <a:pt x="119808" y="73925"/>
                  </a:lnTo>
                  <a:lnTo>
                    <a:pt x="120769" y="79045"/>
                  </a:lnTo>
                  <a:lnTo>
                    <a:pt x="120417" y="82459"/>
                  </a:lnTo>
                  <a:lnTo>
                    <a:pt x="119190" y="84735"/>
                  </a:lnTo>
                  <a:lnTo>
                    <a:pt x="105352" y="93128"/>
                  </a:lnTo>
                  <a:lnTo>
                    <a:pt x="84480" y="96709"/>
                  </a:lnTo>
                  <a:lnTo>
                    <a:pt x="15533" y="803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SMARTInkShape-19"/>
            <p:cNvSpPr/>
            <p:nvPr>
              <p:custDataLst>
                <p:tags r:id="rId6"/>
              </p:custDataLst>
            </p:nvPr>
          </p:nvSpPr>
          <p:spPr>
            <a:xfrm>
              <a:off x="8578453" y="3741539"/>
              <a:ext cx="35720" cy="160735"/>
            </a:xfrm>
            <a:custGeom>
              <a:avLst/>
              <a:gdLst/>
              <a:ahLst/>
              <a:cxnLst/>
              <a:rect l="0" t="0" r="0" b="0"/>
              <a:pathLst>
                <a:path w="35720" h="160735">
                  <a:moveTo>
                    <a:pt x="35719" y="0"/>
                  </a:moveTo>
                  <a:lnTo>
                    <a:pt x="35719" y="0"/>
                  </a:lnTo>
                  <a:lnTo>
                    <a:pt x="35719" y="4740"/>
                  </a:lnTo>
                  <a:lnTo>
                    <a:pt x="17627" y="44950"/>
                  </a:lnTo>
                  <a:lnTo>
                    <a:pt x="5908" y="78002"/>
                  </a:lnTo>
                  <a:lnTo>
                    <a:pt x="519" y="121309"/>
                  </a:lnTo>
                  <a:lnTo>
                    <a:pt x="0"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SMARTInkShape-20"/>
            <p:cNvSpPr/>
            <p:nvPr>
              <p:custDataLst>
                <p:tags r:id="rId7"/>
              </p:custDataLst>
            </p:nvPr>
          </p:nvSpPr>
          <p:spPr>
            <a:xfrm>
              <a:off x="8640961" y="3741539"/>
              <a:ext cx="8931" cy="169665"/>
            </a:xfrm>
            <a:custGeom>
              <a:avLst/>
              <a:gdLst/>
              <a:ahLst/>
              <a:cxnLst/>
              <a:rect l="0" t="0" r="0" b="0"/>
              <a:pathLst>
                <a:path w="8931" h="169665">
                  <a:moveTo>
                    <a:pt x="0" y="0"/>
                  </a:moveTo>
                  <a:lnTo>
                    <a:pt x="0" y="0"/>
                  </a:lnTo>
                  <a:lnTo>
                    <a:pt x="4741" y="4740"/>
                  </a:lnTo>
                  <a:lnTo>
                    <a:pt x="7068" y="9714"/>
                  </a:lnTo>
                  <a:lnTo>
                    <a:pt x="7689" y="12429"/>
                  </a:lnTo>
                  <a:lnTo>
                    <a:pt x="755" y="56125"/>
                  </a:lnTo>
                  <a:lnTo>
                    <a:pt x="150" y="94026"/>
                  </a:lnTo>
                  <a:lnTo>
                    <a:pt x="1012" y="132584"/>
                  </a:lnTo>
                  <a:lnTo>
                    <a:pt x="8930"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SMARTInkShape-21"/>
            <p:cNvSpPr/>
            <p:nvPr>
              <p:custDataLst>
                <p:tags r:id="rId8"/>
              </p:custDataLst>
            </p:nvPr>
          </p:nvSpPr>
          <p:spPr>
            <a:xfrm>
              <a:off x="9462492" y="3884414"/>
              <a:ext cx="17861" cy="44650"/>
            </a:xfrm>
            <a:custGeom>
              <a:avLst/>
              <a:gdLst/>
              <a:ahLst/>
              <a:cxnLst/>
              <a:rect l="0" t="0" r="0" b="0"/>
              <a:pathLst>
                <a:path w="17861" h="44650">
                  <a:moveTo>
                    <a:pt x="0" y="0"/>
                  </a:moveTo>
                  <a:lnTo>
                    <a:pt x="0" y="0"/>
                  </a:lnTo>
                  <a:lnTo>
                    <a:pt x="0" y="7689"/>
                  </a:lnTo>
                  <a:lnTo>
                    <a:pt x="4741" y="18043"/>
                  </a:lnTo>
                  <a:lnTo>
                    <a:pt x="7129" y="20958"/>
                  </a:lnTo>
                  <a:lnTo>
                    <a:pt x="12429" y="24198"/>
                  </a:lnTo>
                  <a:lnTo>
                    <a:pt x="14240" y="27046"/>
                  </a:lnTo>
                  <a:lnTo>
                    <a:pt x="17860"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2645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to Consider</a:t>
            </a:r>
            <a:endParaRPr lang="en-CA" dirty="0"/>
          </a:p>
        </p:txBody>
      </p:sp>
      <p:sp>
        <p:nvSpPr>
          <p:cNvPr id="3" name="Content Placeholder 2"/>
          <p:cNvSpPr>
            <a:spLocks noGrp="1"/>
          </p:cNvSpPr>
          <p:nvPr>
            <p:ph idx="1"/>
          </p:nvPr>
        </p:nvSpPr>
        <p:spPr>
          <a:xfrm>
            <a:off x="233082" y="2348753"/>
            <a:ext cx="11958918" cy="3503407"/>
          </a:xfrm>
        </p:spPr>
        <p:txBody>
          <a:bodyPr>
            <a:normAutofit/>
          </a:bodyPr>
          <a:lstStyle/>
          <a:p>
            <a:r>
              <a:rPr lang="en-US" sz="2400" dirty="0" smtClean="0"/>
              <a:t>The surge in new vehicles had a fairly large impact on the lives of Canadians.  How do you think vehicles impacted Canadian society?  </a:t>
            </a:r>
            <a:endParaRPr lang="en-CA" sz="2400" dirty="0"/>
          </a:p>
        </p:txBody>
      </p:sp>
      <p:pic>
        <p:nvPicPr>
          <p:cNvPr id="3074" name="Picture 2" descr="Image result for 1920s cars"/>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53694" y="3303979"/>
            <a:ext cx="5059426" cy="31469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1920s cars"/>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162800" y="3303979"/>
            <a:ext cx="4175760" cy="31436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SMARTInkShape-Group4"/>
          <p:cNvGrpSpPr/>
          <p:nvPr/>
        </p:nvGrpSpPr>
        <p:grpSpPr>
          <a:xfrm>
            <a:off x="6339043" y="2741414"/>
            <a:ext cx="1391091" cy="348259"/>
            <a:chOff x="6339043" y="2741414"/>
            <a:chExt cx="1391091" cy="348259"/>
          </a:xfrm>
        </p:grpSpPr>
        <p:sp>
          <p:nvSpPr>
            <p:cNvPr id="4" name="SMARTInkShape-22"/>
            <p:cNvSpPr/>
            <p:nvPr>
              <p:custDataLst>
                <p:tags r:id="rId38"/>
              </p:custDataLst>
            </p:nvPr>
          </p:nvSpPr>
          <p:spPr>
            <a:xfrm>
              <a:off x="7541617" y="2759273"/>
              <a:ext cx="993" cy="8931"/>
            </a:xfrm>
            <a:custGeom>
              <a:avLst/>
              <a:gdLst/>
              <a:ahLst/>
              <a:cxnLst/>
              <a:rect l="0" t="0" r="0" b="0"/>
              <a:pathLst>
                <a:path w="993" h="8931">
                  <a:moveTo>
                    <a:pt x="992" y="8930"/>
                  </a:moveTo>
                  <a:lnTo>
                    <a:pt x="992" y="8930"/>
                  </a:lnTo>
                  <a:lnTo>
                    <a:pt x="992" y="4190"/>
                  </a:lnTo>
                  <a:lnTo>
                    <a:pt x="0" y="2793"/>
                  </a:lnTo>
                  <a:lnTo>
                    <a:pt x="99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SMARTInkShape-23"/>
            <p:cNvSpPr/>
            <p:nvPr>
              <p:custDataLst>
                <p:tags r:id="rId39"/>
              </p:custDataLst>
            </p:nvPr>
          </p:nvSpPr>
          <p:spPr>
            <a:xfrm>
              <a:off x="7694414" y="2741414"/>
              <a:ext cx="35720" cy="178595"/>
            </a:xfrm>
            <a:custGeom>
              <a:avLst/>
              <a:gdLst/>
              <a:ahLst/>
              <a:cxnLst/>
              <a:rect l="0" t="0" r="0" b="0"/>
              <a:pathLst>
                <a:path w="35720" h="178595">
                  <a:moveTo>
                    <a:pt x="0" y="0"/>
                  </a:moveTo>
                  <a:lnTo>
                    <a:pt x="0" y="0"/>
                  </a:lnTo>
                  <a:lnTo>
                    <a:pt x="992" y="14258"/>
                  </a:lnTo>
                  <a:lnTo>
                    <a:pt x="7068" y="41475"/>
                  </a:lnTo>
                  <a:lnTo>
                    <a:pt x="13303" y="79740"/>
                  </a:lnTo>
                  <a:lnTo>
                    <a:pt x="23096" y="122099"/>
                  </a:lnTo>
                  <a:lnTo>
                    <a:pt x="35719" y="1785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MARTInkShape-24"/>
            <p:cNvSpPr/>
            <p:nvPr>
              <p:custDataLst>
                <p:tags r:id="rId40"/>
              </p:custDataLst>
            </p:nvPr>
          </p:nvSpPr>
          <p:spPr>
            <a:xfrm>
              <a:off x="7542642" y="2821781"/>
              <a:ext cx="8898" cy="80368"/>
            </a:xfrm>
            <a:custGeom>
              <a:avLst/>
              <a:gdLst/>
              <a:ahLst/>
              <a:cxnLst/>
              <a:rect l="0" t="0" r="0" b="0"/>
              <a:pathLst>
                <a:path w="8898" h="80368">
                  <a:moveTo>
                    <a:pt x="8897" y="0"/>
                  </a:moveTo>
                  <a:lnTo>
                    <a:pt x="8897" y="0"/>
                  </a:lnTo>
                  <a:lnTo>
                    <a:pt x="4156" y="0"/>
                  </a:lnTo>
                  <a:lnTo>
                    <a:pt x="2760" y="992"/>
                  </a:lnTo>
                  <a:lnTo>
                    <a:pt x="1829" y="2646"/>
                  </a:lnTo>
                  <a:lnTo>
                    <a:pt x="794" y="9114"/>
                  </a:lnTo>
                  <a:lnTo>
                    <a:pt x="0" y="51676"/>
                  </a:lnTo>
                  <a:lnTo>
                    <a:pt x="8897" y="803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MARTInkShape-25"/>
            <p:cNvSpPr/>
            <p:nvPr>
              <p:custDataLst>
                <p:tags r:id="rId41"/>
              </p:custDataLst>
            </p:nvPr>
          </p:nvSpPr>
          <p:spPr>
            <a:xfrm>
              <a:off x="7294456" y="2786063"/>
              <a:ext cx="130858" cy="106586"/>
            </a:xfrm>
            <a:custGeom>
              <a:avLst/>
              <a:gdLst/>
              <a:ahLst/>
              <a:cxnLst/>
              <a:rect l="0" t="0" r="0" b="0"/>
              <a:pathLst>
                <a:path w="130858" h="106586">
                  <a:moveTo>
                    <a:pt x="60630" y="0"/>
                  </a:moveTo>
                  <a:lnTo>
                    <a:pt x="60630" y="0"/>
                  </a:lnTo>
                  <a:lnTo>
                    <a:pt x="40513" y="0"/>
                  </a:lnTo>
                  <a:lnTo>
                    <a:pt x="31514" y="5291"/>
                  </a:lnTo>
                  <a:lnTo>
                    <a:pt x="14310" y="20117"/>
                  </a:lnTo>
                  <a:lnTo>
                    <a:pt x="4462" y="39033"/>
                  </a:lnTo>
                  <a:lnTo>
                    <a:pt x="0" y="58749"/>
                  </a:lnTo>
                  <a:lnTo>
                    <a:pt x="1358" y="64963"/>
                  </a:lnTo>
                  <a:lnTo>
                    <a:pt x="13664" y="90440"/>
                  </a:lnTo>
                  <a:lnTo>
                    <a:pt x="22890" y="97412"/>
                  </a:lnTo>
                  <a:lnTo>
                    <a:pt x="43584" y="105231"/>
                  </a:lnTo>
                  <a:lnTo>
                    <a:pt x="68257" y="106585"/>
                  </a:lnTo>
                  <a:lnTo>
                    <a:pt x="86840" y="101610"/>
                  </a:lnTo>
                  <a:lnTo>
                    <a:pt x="111391" y="87653"/>
                  </a:lnTo>
                  <a:lnTo>
                    <a:pt x="122878" y="77652"/>
                  </a:lnTo>
                  <a:lnTo>
                    <a:pt x="127982" y="69900"/>
                  </a:lnTo>
                  <a:lnTo>
                    <a:pt x="130857" y="55217"/>
                  </a:lnTo>
                  <a:lnTo>
                    <a:pt x="126969" y="33558"/>
                  </a:lnTo>
                  <a:lnTo>
                    <a:pt x="119549" y="22191"/>
                  </a:lnTo>
                  <a:lnTo>
                    <a:pt x="114792" y="17770"/>
                  </a:lnTo>
                  <a:lnTo>
                    <a:pt x="101569" y="12858"/>
                  </a:lnTo>
                  <a:lnTo>
                    <a:pt x="93876" y="11549"/>
                  </a:lnTo>
                  <a:lnTo>
                    <a:pt x="64087" y="19186"/>
                  </a:lnTo>
                  <a:lnTo>
                    <a:pt x="24911" y="446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SMARTInkShape-26"/>
            <p:cNvSpPr/>
            <p:nvPr>
              <p:custDataLst>
                <p:tags r:id="rId42"/>
              </p:custDataLst>
            </p:nvPr>
          </p:nvSpPr>
          <p:spPr>
            <a:xfrm>
              <a:off x="7113984" y="2741414"/>
              <a:ext cx="62509" cy="232173"/>
            </a:xfrm>
            <a:custGeom>
              <a:avLst/>
              <a:gdLst/>
              <a:ahLst/>
              <a:cxnLst/>
              <a:rect l="0" t="0" r="0" b="0"/>
              <a:pathLst>
                <a:path w="62509" h="232173">
                  <a:moveTo>
                    <a:pt x="62508" y="0"/>
                  </a:moveTo>
                  <a:lnTo>
                    <a:pt x="62508" y="0"/>
                  </a:lnTo>
                  <a:lnTo>
                    <a:pt x="57767" y="4740"/>
                  </a:lnTo>
                  <a:lnTo>
                    <a:pt x="51484" y="40165"/>
                  </a:lnTo>
                  <a:lnTo>
                    <a:pt x="41258" y="79482"/>
                  </a:lnTo>
                  <a:lnTo>
                    <a:pt x="26735" y="122253"/>
                  </a:lnTo>
                  <a:lnTo>
                    <a:pt x="11900" y="161547"/>
                  </a:lnTo>
                  <a:lnTo>
                    <a:pt x="1763" y="196009"/>
                  </a:lnTo>
                  <a:lnTo>
                    <a:pt x="0" y="2321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SMARTInkShape-27"/>
            <p:cNvSpPr/>
            <p:nvPr>
              <p:custDataLst>
                <p:tags r:id="rId43"/>
              </p:custDataLst>
            </p:nvPr>
          </p:nvSpPr>
          <p:spPr>
            <a:xfrm>
              <a:off x="6854120" y="2814460"/>
              <a:ext cx="135730" cy="123408"/>
            </a:xfrm>
            <a:custGeom>
              <a:avLst/>
              <a:gdLst/>
              <a:ahLst/>
              <a:cxnLst/>
              <a:rect l="0" t="0" r="0" b="0"/>
              <a:pathLst>
                <a:path w="135730" h="123408">
                  <a:moveTo>
                    <a:pt x="72341" y="16251"/>
                  </a:moveTo>
                  <a:lnTo>
                    <a:pt x="72341" y="16251"/>
                  </a:lnTo>
                  <a:lnTo>
                    <a:pt x="72341" y="11511"/>
                  </a:lnTo>
                  <a:lnTo>
                    <a:pt x="69695" y="6537"/>
                  </a:lnTo>
                  <a:lnTo>
                    <a:pt x="67600" y="3822"/>
                  </a:lnTo>
                  <a:lnTo>
                    <a:pt x="62628" y="805"/>
                  </a:lnTo>
                  <a:lnTo>
                    <a:pt x="59912" y="0"/>
                  </a:lnTo>
                  <a:lnTo>
                    <a:pt x="22412" y="6221"/>
                  </a:lnTo>
                  <a:lnTo>
                    <a:pt x="10132" y="12124"/>
                  </a:lnTo>
                  <a:lnTo>
                    <a:pt x="4079" y="16476"/>
                  </a:lnTo>
                  <a:lnTo>
                    <a:pt x="1037" y="20370"/>
                  </a:lnTo>
                  <a:lnTo>
                    <a:pt x="0" y="23958"/>
                  </a:lnTo>
                  <a:lnTo>
                    <a:pt x="301" y="27342"/>
                  </a:lnTo>
                  <a:lnTo>
                    <a:pt x="8573" y="36394"/>
                  </a:lnTo>
                  <a:lnTo>
                    <a:pt x="29965" y="50001"/>
                  </a:lnTo>
                  <a:lnTo>
                    <a:pt x="68600" y="63487"/>
                  </a:lnTo>
                  <a:lnTo>
                    <a:pt x="113162" y="81701"/>
                  </a:lnTo>
                  <a:lnTo>
                    <a:pt x="131619" y="95395"/>
                  </a:lnTo>
                  <a:lnTo>
                    <a:pt x="134681" y="99772"/>
                  </a:lnTo>
                  <a:lnTo>
                    <a:pt x="135729" y="103681"/>
                  </a:lnTo>
                  <a:lnTo>
                    <a:pt x="135436" y="107280"/>
                  </a:lnTo>
                  <a:lnTo>
                    <a:pt x="133256" y="109679"/>
                  </a:lnTo>
                  <a:lnTo>
                    <a:pt x="99276" y="120193"/>
                  </a:lnTo>
                  <a:lnTo>
                    <a:pt x="54482" y="1234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SMARTInkShape-28"/>
            <p:cNvSpPr/>
            <p:nvPr>
              <p:custDataLst>
                <p:tags r:id="rId44"/>
              </p:custDataLst>
            </p:nvPr>
          </p:nvSpPr>
          <p:spPr>
            <a:xfrm>
              <a:off x="6641780" y="2848570"/>
              <a:ext cx="186455" cy="105543"/>
            </a:xfrm>
            <a:custGeom>
              <a:avLst/>
              <a:gdLst/>
              <a:ahLst/>
              <a:cxnLst/>
              <a:rect l="0" t="0" r="0" b="0"/>
              <a:pathLst>
                <a:path w="186455" h="105543">
                  <a:moveTo>
                    <a:pt x="16790" y="0"/>
                  </a:moveTo>
                  <a:lnTo>
                    <a:pt x="16790" y="0"/>
                  </a:lnTo>
                  <a:lnTo>
                    <a:pt x="21531" y="4741"/>
                  </a:lnTo>
                  <a:lnTo>
                    <a:pt x="29149" y="7068"/>
                  </a:lnTo>
                  <a:lnTo>
                    <a:pt x="54950" y="13303"/>
                  </a:lnTo>
                  <a:lnTo>
                    <a:pt x="90925" y="34629"/>
                  </a:lnTo>
                  <a:lnTo>
                    <a:pt x="99348" y="42841"/>
                  </a:lnTo>
                  <a:lnTo>
                    <a:pt x="112564" y="62349"/>
                  </a:lnTo>
                  <a:lnTo>
                    <a:pt x="113381" y="65379"/>
                  </a:lnTo>
                  <a:lnTo>
                    <a:pt x="109792" y="83864"/>
                  </a:lnTo>
                  <a:lnTo>
                    <a:pt x="107565" y="88651"/>
                  </a:lnTo>
                  <a:lnTo>
                    <a:pt x="105088" y="91843"/>
                  </a:lnTo>
                  <a:lnTo>
                    <a:pt x="97706" y="96382"/>
                  </a:lnTo>
                  <a:lnTo>
                    <a:pt x="69816" y="105542"/>
                  </a:lnTo>
                  <a:lnTo>
                    <a:pt x="49699" y="101938"/>
                  </a:lnTo>
                  <a:lnTo>
                    <a:pt x="29628" y="94586"/>
                  </a:lnTo>
                  <a:lnTo>
                    <a:pt x="11113" y="76643"/>
                  </a:lnTo>
                  <a:lnTo>
                    <a:pt x="4345" y="60853"/>
                  </a:lnTo>
                  <a:lnTo>
                    <a:pt x="0" y="35943"/>
                  </a:lnTo>
                  <a:lnTo>
                    <a:pt x="2621" y="30907"/>
                  </a:lnTo>
                  <a:lnTo>
                    <a:pt x="13469" y="20021"/>
                  </a:lnTo>
                  <a:lnTo>
                    <a:pt x="25567" y="13859"/>
                  </a:lnTo>
                  <a:lnTo>
                    <a:pt x="58983" y="9904"/>
                  </a:lnTo>
                  <a:lnTo>
                    <a:pt x="87500" y="13959"/>
                  </a:lnTo>
                  <a:lnTo>
                    <a:pt x="128352" y="33855"/>
                  </a:lnTo>
                  <a:lnTo>
                    <a:pt x="149064" y="47844"/>
                  </a:lnTo>
                  <a:lnTo>
                    <a:pt x="186454" y="8036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SMARTInkShape-29"/>
            <p:cNvSpPr/>
            <p:nvPr>
              <p:custDataLst>
                <p:tags r:id="rId45"/>
              </p:custDataLst>
            </p:nvPr>
          </p:nvSpPr>
          <p:spPr>
            <a:xfrm>
              <a:off x="6339043" y="2839843"/>
              <a:ext cx="228542" cy="249830"/>
            </a:xfrm>
            <a:custGeom>
              <a:avLst/>
              <a:gdLst/>
              <a:ahLst/>
              <a:cxnLst/>
              <a:rect l="0" t="0" r="0" b="0"/>
              <a:pathLst>
                <a:path w="228542" h="249830">
                  <a:moveTo>
                    <a:pt x="167723" y="80165"/>
                  </a:moveTo>
                  <a:lnTo>
                    <a:pt x="167723" y="80165"/>
                  </a:lnTo>
                  <a:lnTo>
                    <a:pt x="166730" y="71051"/>
                  </a:lnTo>
                  <a:lnTo>
                    <a:pt x="149631" y="26837"/>
                  </a:lnTo>
                  <a:lnTo>
                    <a:pt x="146732" y="20800"/>
                  </a:lnTo>
                  <a:lnTo>
                    <a:pt x="135573" y="11447"/>
                  </a:lnTo>
                  <a:lnTo>
                    <a:pt x="120692" y="4975"/>
                  </a:lnTo>
                  <a:lnTo>
                    <a:pt x="84239" y="820"/>
                  </a:lnTo>
                  <a:lnTo>
                    <a:pt x="48596" y="0"/>
                  </a:lnTo>
                  <a:lnTo>
                    <a:pt x="35072" y="5179"/>
                  </a:lnTo>
                  <a:lnTo>
                    <a:pt x="18947" y="13960"/>
                  </a:lnTo>
                  <a:lnTo>
                    <a:pt x="14961" y="15192"/>
                  </a:lnTo>
                  <a:lnTo>
                    <a:pt x="7886" y="21853"/>
                  </a:lnTo>
                  <a:lnTo>
                    <a:pt x="2427" y="31428"/>
                  </a:lnTo>
                  <a:lnTo>
                    <a:pt x="0" y="42299"/>
                  </a:lnTo>
                  <a:lnTo>
                    <a:pt x="1337" y="47975"/>
                  </a:lnTo>
                  <a:lnTo>
                    <a:pt x="8115" y="59575"/>
                  </a:lnTo>
                  <a:lnTo>
                    <a:pt x="23086" y="72521"/>
                  </a:lnTo>
                  <a:lnTo>
                    <a:pt x="49572" y="77900"/>
                  </a:lnTo>
                  <a:lnTo>
                    <a:pt x="81803" y="78725"/>
                  </a:lnTo>
                  <a:lnTo>
                    <a:pt x="126336" y="72417"/>
                  </a:lnTo>
                  <a:lnTo>
                    <a:pt x="132194" y="70039"/>
                  </a:lnTo>
                  <a:lnTo>
                    <a:pt x="158456" y="47458"/>
                  </a:lnTo>
                  <a:lnTo>
                    <a:pt x="165892" y="45041"/>
                  </a:lnTo>
                  <a:lnTo>
                    <a:pt x="166503" y="45835"/>
                  </a:lnTo>
                  <a:lnTo>
                    <a:pt x="167180" y="49363"/>
                  </a:lnTo>
                  <a:lnTo>
                    <a:pt x="196817" y="89402"/>
                  </a:lnTo>
                  <a:lnTo>
                    <a:pt x="205458" y="100145"/>
                  </a:lnTo>
                  <a:lnTo>
                    <a:pt x="221680" y="144016"/>
                  </a:lnTo>
                  <a:lnTo>
                    <a:pt x="228541" y="173916"/>
                  </a:lnTo>
                  <a:lnTo>
                    <a:pt x="224990" y="192830"/>
                  </a:lnTo>
                  <a:lnTo>
                    <a:pt x="212913" y="215742"/>
                  </a:lnTo>
                  <a:lnTo>
                    <a:pt x="199713" y="227403"/>
                  </a:lnTo>
                  <a:lnTo>
                    <a:pt x="149863" y="2498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0" name="SMARTInkShape-Group5"/>
          <p:cNvGrpSpPr/>
          <p:nvPr/>
        </p:nvGrpSpPr>
        <p:grpSpPr>
          <a:xfrm>
            <a:off x="7899797" y="2714625"/>
            <a:ext cx="1375173" cy="223243"/>
            <a:chOff x="7899797" y="2714625"/>
            <a:chExt cx="1375173" cy="223243"/>
          </a:xfrm>
        </p:grpSpPr>
        <p:sp>
          <p:nvSpPr>
            <p:cNvPr id="13" name="SMARTInkShape-30"/>
            <p:cNvSpPr/>
            <p:nvPr>
              <p:custDataLst>
                <p:tags r:id="rId31"/>
              </p:custDataLst>
            </p:nvPr>
          </p:nvSpPr>
          <p:spPr>
            <a:xfrm>
              <a:off x="9149953" y="2759641"/>
              <a:ext cx="125017" cy="115719"/>
            </a:xfrm>
            <a:custGeom>
              <a:avLst/>
              <a:gdLst/>
              <a:ahLst/>
              <a:cxnLst/>
              <a:rect l="0" t="0" r="0" b="0"/>
              <a:pathLst>
                <a:path w="125017" h="115719">
                  <a:moveTo>
                    <a:pt x="125016" y="8562"/>
                  </a:moveTo>
                  <a:lnTo>
                    <a:pt x="125016" y="8562"/>
                  </a:lnTo>
                  <a:lnTo>
                    <a:pt x="125016" y="3822"/>
                  </a:lnTo>
                  <a:lnTo>
                    <a:pt x="124024" y="2425"/>
                  </a:lnTo>
                  <a:lnTo>
                    <a:pt x="122369" y="1494"/>
                  </a:lnTo>
                  <a:lnTo>
                    <a:pt x="112587" y="0"/>
                  </a:lnTo>
                  <a:lnTo>
                    <a:pt x="93971" y="697"/>
                  </a:lnTo>
                  <a:lnTo>
                    <a:pt x="53504" y="10660"/>
                  </a:lnTo>
                  <a:lnTo>
                    <a:pt x="14071" y="26320"/>
                  </a:lnTo>
                  <a:lnTo>
                    <a:pt x="12358" y="28338"/>
                  </a:lnTo>
                  <a:lnTo>
                    <a:pt x="11215" y="30676"/>
                  </a:lnTo>
                  <a:lnTo>
                    <a:pt x="11445" y="33226"/>
                  </a:lnTo>
                  <a:lnTo>
                    <a:pt x="16819" y="42629"/>
                  </a:lnTo>
                  <a:lnTo>
                    <a:pt x="58348" y="59415"/>
                  </a:lnTo>
                  <a:lnTo>
                    <a:pt x="101672" y="74080"/>
                  </a:lnTo>
                  <a:lnTo>
                    <a:pt x="112326" y="82660"/>
                  </a:lnTo>
                  <a:lnTo>
                    <a:pt x="122509" y="94857"/>
                  </a:lnTo>
                  <a:lnTo>
                    <a:pt x="121360" y="96850"/>
                  </a:lnTo>
                  <a:lnTo>
                    <a:pt x="114792" y="101710"/>
                  </a:lnTo>
                  <a:lnTo>
                    <a:pt x="72332" y="106343"/>
                  </a:lnTo>
                  <a:lnTo>
                    <a:pt x="36925" y="107693"/>
                  </a:lnTo>
                  <a:lnTo>
                    <a:pt x="0" y="11571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SMARTInkShape-31"/>
            <p:cNvSpPr/>
            <p:nvPr>
              <p:custDataLst>
                <p:tags r:id="rId32"/>
              </p:custDataLst>
            </p:nvPr>
          </p:nvSpPr>
          <p:spPr>
            <a:xfrm>
              <a:off x="8632031" y="2723555"/>
              <a:ext cx="1" cy="8930"/>
            </a:xfrm>
            <a:custGeom>
              <a:avLst/>
              <a:gdLst/>
              <a:ahLst/>
              <a:cxnLst/>
              <a:rect l="0" t="0" r="0" b="0"/>
              <a:pathLst>
                <a:path w="1" h="8930">
                  <a:moveTo>
                    <a:pt x="0" y="8929"/>
                  </a:moveTo>
                  <a:lnTo>
                    <a:pt x="0" y="8929"/>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SMARTInkShape-32"/>
            <p:cNvSpPr/>
            <p:nvPr>
              <p:custDataLst>
                <p:tags r:id="rId33"/>
              </p:custDataLst>
            </p:nvPr>
          </p:nvSpPr>
          <p:spPr>
            <a:xfrm>
              <a:off x="8935641" y="2714625"/>
              <a:ext cx="154767" cy="131757"/>
            </a:xfrm>
            <a:custGeom>
              <a:avLst/>
              <a:gdLst/>
              <a:ahLst/>
              <a:cxnLst/>
              <a:rect l="0" t="0" r="0" b="0"/>
              <a:pathLst>
                <a:path w="154767" h="131757">
                  <a:moveTo>
                    <a:pt x="0" y="0"/>
                  </a:moveTo>
                  <a:lnTo>
                    <a:pt x="0" y="0"/>
                  </a:lnTo>
                  <a:lnTo>
                    <a:pt x="0" y="24858"/>
                  </a:lnTo>
                  <a:lnTo>
                    <a:pt x="15377" y="67311"/>
                  </a:lnTo>
                  <a:lnTo>
                    <a:pt x="17123" y="85980"/>
                  </a:lnTo>
                  <a:lnTo>
                    <a:pt x="14886" y="95429"/>
                  </a:lnTo>
                  <a:lnTo>
                    <a:pt x="9278" y="106470"/>
                  </a:lnTo>
                  <a:lnTo>
                    <a:pt x="9033" y="102212"/>
                  </a:lnTo>
                  <a:lnTo>
                    <a:pt x="11621" y="97352"/>
                  </a:lnTo>
                  <a:lnTo>
                    <a:pt x="15086" y="91885"/>
                  </a:lnTo>
                  <a:lnTo>
                    <a:pt x="16627" y="86148"/>
                  </a:lnTo>
                  <a:lnTo>
                    <a:pt x="22603" y="80290"/>
                  </a:lnTo>
                  <a:lnTo>
                    <a:pt x="30881" y="75372"/>
                  </a:lnTo>
                  <a:lnTo>
                    <a:pt x="37869" y="73186"/>
                  </a:lnTo>
                  <a:lnTo>
                    <a:pt x="77319" y="71668"/>
                  </a:lnTo>
                  <a:lnTo>
                    <a:pt x="99969" y="74152"/>
                  </a:lnTo>
                  <a:lnTo>
                    <a:pt x="120240" y="81171"/>
                  </a:lnTo>
                  <a:lnTo>
                    <a:pt x="149524" y="105365"/>
                  </a:lnTo>
                  <a:lnTo>
                    <a:pt x="153260" y="108939"/>
                  </a:lnTo>
                  <a:lnTo>
                    <a:pt x="154759" y="112313"/>
                  </a:lnTo>
                  <a:lnTo>
                    <a:pt x="154766" y="115555"/>
                  </a:lnTo>
                  <a:lnTo>
                    <a:pt x="152128" y="121803"/>
                  </a:lnTo>
                  <a:lnTo>
                    <a:pt x="147649" y="127887"/>
                  </a:lnTo>
                  <a:lnTo>
                    <a:pt x="137059" y="131253"/>
                  </a:lnTo>
                  <a:lnTo>
                    <a:pt x="121438" y="131756"/>
                  </a:lnTo>
                  <a:lnTo>
                    <a:pt x="77078" y="126099"/>
                  </a:lnTo>
                  <a:lnTo>
                    <a:pt x="0" y="12501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SMARTInkShape-33"/>
            <p:cNvSpPr/>
            <p:nvPr>
              <p:custDataLst>
                <p:tags r:id="rId34"/>
              </p:custDataLst>
            </p:nvPr>
          </p:nvSpPr>
          <p:spPr>
            <a:xfrm>
              <a:off x="8736571" y="2777133"/>
              <a:ext cx="114784" cy="68300"/>
            </a:xfrm>
            <a:custGeom>
              <a:avLst/>
              <a:gdLst/>
              <a:ahLst/>
              <a:cxnLst/>
              <a:rect l="0" t="0" r="0" b="0"/>
              <a:pathLst>
                <a:path w="114784" h="68300">
                  <a:moveTo>
                    <a:pt x="56195" y="0"/>
                  </a:moveTo>
                  <a:lnTo>
                    <a:pt x="56195" y="0"/>
                  </a:lnTo>
                  <a:lnTo>
                    <a:pt x="35799" y="992"/>
                  </a:lnTo>
                  <a:lnTo>
                    <a:pt x="18622" y="7129"/>
                  </a:lnTo>
                  <a:lnTo>
                    <a:pt x="10391" y="12429"/>
                  </a:lnTo>
                  <a:lnTo>
                    <a:pt x="180" y="30472"/>
                  </a:lnTo>
                  <a:lnTo>
                    <a:pt x="0" y="36189"/>
                  </a:lnTo>
                  <a:lnTo>
                    <a:pt x="1865" y="40993"/>
                  </a:lnTo>
                  <a:lnTo>
                    <a:pt x="10219" y="49969"/>
                  </a:lnTo>
                  <a:lnTo>
                    <a:pt x="23855" y="60573"/>
                  </a:lnTo>
                  <a:lnTo>
                    <a:pt x="39837" y="66609"/>
                  </a:lnTo>
                  <a:lnTo>
                    <a:pt x="57854" y="68299"/>
                  </a:lnTo>
                  <a:lnTo>
                    <a:pt x="96467" y="61300"/>
                  </a:lnTo>
                  <a:lnTo>
                    <a:pt x="108820" y="56018"/>
                  </a:lnTo>
                  <a:lnTo>
                    <a:pt x="114310" y="50363"/>
                  </a:lnTo>
                  <a:lnTo>
                    <a:pt x="114783" y="47466"/>
                  </a:lnTo>
                  <a:lnTo>
                    <a:pt x="114105" y="44542"/>
                  </a:lnTo>
                  <a:lnTo>
                    <a:pt x="112661" y="41601"/>
                  </a:lnTo>
                  <a:lnTo>
                    <a:pt x="108722" y="39640"/>
                  </a:lnTo>
                  <a:lnTo>
                    <a:pt x="65124"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SMARTInkShape-34"/>
            <p:cNvSpPr/>
            <p:nvPr>
              <p:custDataLst>
                <p:tags r:id="rId35"/>
              </p:custDataLst>
            </p:nvPr>
          </p:nvSpPr>
          <p:spPr>
            <a:xfrm>
              <a:off x="8498086" y="2786063"/>
              <a:ext cx="150055" cy="151805"/>
            </a:xfrm>
            <a:custGeom>
              <a:avLst/>
              <a:gdLst/>
              <a:ahLst/>
              <a:cxnLst/>
              <a:rect l="0" t="0" r="0" b="0"/>
              <a:pathLst>
                <a:path w="150055" h="151805">
                  <a:moveTo>
                    <a:pt x="116086" y="0"/>
                  </a:moveTo>
                  <a:lnTo>
                    <a:pt x="116086" y="0"/>
                  </a:lnTo>
                  <a:lnTo>
                    <a:pt x="116086" y="4740"/>
                  </a:lnTo>
                  <a:lnTo>
                    <a:pt x="118732" y="9713"/>
                  </a:lnTo>
                  <a:lnTo>
                    <a:pt x="128515" y="25730"/>
                  </a:lnTo>
                  <a:lnTo>
                    <a:pt x="140002" y="61269"/>
                  </a:lnTo>
                  <a:lnTo>
                    <a:pt x="150054" y="102252"/>
                  </a:lnTo>
                  <a:lnTo>
                    <a:pt x="147661" y="108848"/>
                  </a:lnTo>
                  <a:lnTo>
                    <a:pt x="137064" y="121468"/>
                  </a:lnTo>
                  <a:lnTo>
                    <a:pt x="114364" y="134988"/>
                  </a:lnTo>
                  <a:lnTo>
                    <a:pt x="74882" y="147454"/>
                  </a:lnTo>
                  <a:lnTo>
                    <a:pt x="0" y="1518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SMARTInkShape-35"/>
            <p:cNvSpPr/>
            <p:nvPr>
              <p:custDataLst>
                <p:tags r:id="rId36"/>
              </p:custDataLst>
            </p:nvPr>
          </p:nvSpPr>
          <p:spPr>
            <a:xfrm>
              <a:off x="8167688" y="2768203"/>
              <a:ext cx="204532" cy="107157"/>
            </a:xfrm>
            <a:custGeom>
              <a:avLst/>
              <a:gdLst/>
              <a:ahLst/>
              <a:cxnLst/>
              <a:rect l="0" t="0" r="0" b="0"/>
              <a:pathLst>
                <a:path w="204532" h="107157">
                  <a:moveTo>
                    <a:pt x="0" y="0"/>
                  </a:moveTo>
                  <a:lnTo>
                    <a:pt x="0" y="0"/>
                  </a:lnTo>
                  <a:lnTo>
                    <a:pt x="37591" y="15231"/>
                  </a:lnTo>
                  <a:lnTo>
                    <a:pt x="71808" y="24212"/>
                  </a:lnTo>
                  <a:lnTo>
                    <a:pt x="103628" y="26026"/>
                  </a:lnTo>
                  <a:lnTo>
                    <a:pt x="139184" y="29209"/>
                  </a:lnTo>
                  <a:lnTo>
                    <a:pt x="177865" y="34433"/>
                  </a:lnTo>
                  <a:lnTo>
                    <a:pt x="190837" y="37793"/>
                  </a:lnTo>
                  <a:lnTo>
                    <a:pt x="202510" y="43295"/>
                  </a:lnTo>
                  <a:lnTo>
                    <a:pt x="203467" y="44738"/>
                  </a:lnTo>
                  <a:lnTo>
                    <a:pt x="204531" y="48988"/>
                  </a:lnTo>
                  <a:lnTo>
                    <a:pt x="199712" y="56830"/>
                  </a:lnTo>
                  <a:lnTo>
                    <a:pt x="195650" y="61699"/>
                  </a:lnTo>
                  <a:lnTo>
                    <a:pt x="175709" y="73293"/>
                  </a:lnTo>
                  <a:lnTo>
                    <a:pt x="133565" y="89149"/>
                  </a:lnTo>
                  <a:lnTo>
                    <a:pt x="80367"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SMARTInkShape-36"/>
            <p:cNvSpPr/>
            <p:nvPr>
              <p:custDataLst>
                <p:tags r:id="rId37"/>
              </p:custDataLst>
            </p:nvPr>
          </p:nvSpPr>
          <p:spPr>
            <a:xfrm>
              <a:off x="7899797" y="2823022"/>
              <a:ext cx="348259" cy="16620"/>
            </a:xfrm>
            <a:custGeom>
              <a:avLst/>
              <a:gdLst/>
              <a:ahLst/>
              <a:cxnLst/>
              <a:rect l="0" t="0" r="0" b="0"/>
              <a:pathLst>
                <a:path w="348259" h="16620">
                  <a:moveTo>
                    <a:pt x="0" y="7689"/>
                  </a:moveTo>
                  <a:lnTo>
                    <a:pt x="0" y="7689"/>
                  </a:lnTo>
                  <a:lnTo>
                    <a:pt x="4741" y="2949"/>
                  </a:lnTo>
                  <a:lnTo>
                    <a:pt x="21909" y="0"/>
                  </a:lnTo>
                  <a:lnTo>
                    <a:pt x="62500" y="5141"/>
                  </a:lnTo>
                  <a:lnTo>
                    <a:pt x="100980" y="6934"/>
                  </a:lnTo>
                  <a:lnTo>
                    <a:pt x="141655" y="10186"/>
                  </a:lnTo>
                  <a:lnTo>
                    <a:pt x="183210" y="15771"/>
                  </a:lnTo>
                  <a:lnTo>
                    <a:pt x="220421" y="16367"/>
                  </a:lnTo>
                  <a:lnTo>
                    <a:pt x="258897" y="16544"/>
                  </a:lnTo>
                  <a:lnTo>
                    <a:pt x="300980" y="16609"/>
                  </a:lnTo>
                  <a:lnTo>
                    <a:pt x="348258" y="166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7" name="SMARTInkShape-Group6"/>
          <p:cNvGrpSpPr/>
          <p:nvPr/>
        </p:nvGrpSpPr>
        <p:grpSpPr>
          <a:xfrm>
            <a:off x="6721078" y="2974689"/>
            <a:ext cx="1428751" cy="302507"/>
            <a:chOff x="6721078" y="2974689"/>
            <a:chExt cx="1428751" cy="302507"/>
          </a:xfrm>
        </p:grpSpPr>
        <p:sp>
          <p:nvSpPr>
            <p:cNvPr id="21" name="SMARTInkShape-37"/>
            <p:cNvSpPr/>
            <p:nvPr>
              <p:custDataLst>
                <p:tags r:id="rId25"/>
              </p:custDataLst>
            </p:nvPr>
          </p:nvSpPr>
          <p:spPr>
            <a:xfrm>
              <a:off x="7828359" y="3096631"/>
              <a:ext cx="321470" cy="171636"/>
            </a:xfrm>
            <a:custGeom>
              <a:avLst/>
              <a:gdLst/>
              <a:ahLst/>
              <a:cxnLst/>
              <a:rect l="0" t="0" r="0" b="0"/>
              <a:pathLst>
                <a:path w="321470" h="171636">
                  <a:moveTo>
                    <a:pt x="0" y="10900"/>
                  </a:moveTo>
                  <a:lnTo>
                    <a:pt x="0" y="10900"/>
                  </a:lnTo>
                  <a:lnTo>
                    <a:pt x="25540" y="11892"/>
                  </a:lnTo>
                  <a:lnTo>
                    <a:pt x="35494" y="15641"/>
                  </a:lnTo>
                  <a:lnTo>
                    <a:pt x="51417" y="28070"/>
                  </a:lnTo>
                  <a:lnTo>
                    <a:pt x="57579" y="36060"/>
                  </a:lnTo>
                  <a:lnTo>
                    <a:pt x="59222" y="39580"/>
                  </a:lnTo>
                  <a:lnTo>
                    <a:pt x="64721" y="77479"/>
                  </a:lnTo>
                  <a:lnTo>
                    <a:pt x="71546" y="119217"/>
                  </a:lnTo>
                  <a:lnTo>
                    <a:pt x="79010" y="141079"/>
                  </a:lnTo>
                  <a:lnTo>
                    <a:pt x="80454" y="141342"/>
                  </a:lnTo>
                  <a:lnTo>
                    <a:pt x="84705" y="138989"/>
                  </a:lnTo>
                  <a:lnTo>
                    <a:pt x="86236" y="136972"/>
                  </a:lnTo>
                  <a:lnTo>
                    <a:pt x="104448" y="93865"/>
                  </a:lnTo>
                  <a:lnTo>
                    <a:pt x="122386" y="49678"/>
                  </a:lnTo>
                  <a:lnTo>
                    <a:pt x="124497" y="40057"/>
                  </a:lnTo>
                  <a:lnTo>
                    <a:pt x="125662" y="40260"/>
                  </a:lnTo>
                  <a:lnTo>
                    <a:pt x="137400" y="50326"/>
                  </a:lnTo>
                  <a:lnTo>
                    <a:pt x="160753" y="92839"/>
                  </a:lnTo>
                  <a:lnTo>
                    <a:pt x="169143" y="108173"/>
                  </a:lnTo>
                  <a:lnTo>
                    <a:pt x="174250" y="104104"/>
                  </a:lnTo>
                  <a:lnTo>
                    <a:pt x="202666" y="60869"/>
                  </a:lnTo>
                  <a:lnTo>
                    <a:pt x="218590" y="33338"/>
                  </a:lnTo>
                  <a:lnTo>
                    <a:pt x="223159" y="23849"/>
                  </a:lnTo>
                  <a:lnTo>
                    <a:pt x="236970" y="4234"/>
                  </a:lnTo>
                  <a:lnTo>
                    <a:pt x="238347" y="503"/>
                  </a:lnTo>
                  <a:lnTo>
                    <a:pt x="241249" y="0"/>
                  </a:lnTo>
                  <a:lnTo>
                    <a:pt x="249767" y="4733"/>
                  </a:lnTo>
                  <a:lnTo>
                    <a:pt x="257521" y="16097"/>
                  </a:lnTo>
                  <a:lnTo>
                    <a:pt x="281116" y="59643"/>
                  </a:lnTo>
                  <a:lnTo>
                    <a:pt x="295057" y="103116"/>
                  </a:lnTo>
                  <a:lnTo>
                    <a:pt x="321469" y="1716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SMARTInkShape-38"/>
            <p:cNvSpPr/>
            <p:nvPr>
              <p:custDataLst>
                <p:tags r:id="rId26"/>
              </p:custDataLst>
            </p:nvPr>
          </p:nvSpPr>
          <p:spPr>
            <a:xfrm>
              <a:off x="7688948" y="3107531"/>
              <a:ext cx="139412" cy="133947"/>
            </a:xfrm>
            <a:custGeom>
              <a:avLst/>
              <a:gdLst/>
              <a:ahLst/>
              <a:cxnLst/>
              <a:rect l="0" t="0" r="0" b="0"/>
              <a:pathLst>
                <a:path w="139412" h="133947">
                  <a:moveTo>
                    <a:pt x="139411" y="0"/>
                  </a:moveTo>
                  <a:lnTo>
                    <a:pt x="139411" y="0"/>
                  </a:lnTo>
                  <a:lnTo>
                    <a:pt x="104758" y="992"/>
                  </a:lnTo>
                  <a:lnTo>
                    <a:pt x="70385" y="7129"/>
                  </a:lnTo>
                  <a:lnTo>
                    <a:pt x="31151" y="15446"/>
                  </a:lnTo>
                  <a:lnTo>
                    <a:pt x="14069" y="19790"/>
                  </a:lnTo>
                  <a:lnTo>
                    <a:pt x="8225" y="22123"/>
                  </a:lnTo>
                  <a:lnTo>
                    <a:pt x="4328" y="25663"/>
                  </a:lnTo>
                  <a:lnTo>
                    <a:pt x="0" y="34888"/>
                  </a:lnTo>
                  <a:lnTo>
                    <a:pt x="830" y="39134"/>
                  </a:lnTo>
                  <a:lnTo>
                    <a:pt x="7043" y="46497"/>
                  </a:lnTo>
                  <a:lnTo>
                    <a:pt x="47386" y="68395"/>
                  </a:lnTo>
                  <a:lnTo>
                    <a:pt x="77169" y="83335"/>
                  </a:lnTo>
                  <a:lnTo>
                    <a:pt x="81982" y="89293"/>
                  </a:lnTo>
                  <a:lnTo>
                    <a:pt x="84122" y="96240"/>
                  </a:lnTo>
                  <a:lnTo>
                    <a:pt x="85073" y="105943"/>
                  </a:lnTo>
                  <a:lnTo>
                    <a:pt x="83342" y="110316"/>
                  </a:lnTo>
                  <a:lnTo>
                    <a:pt x="50115" y="1339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SMARTInkShape-39"/>
            <p:cNvSpPr/>
            <p:nvPr>
              <p:custDataLst>
                <p:tags r:id="rId27"/>
              </p:custDataLst>
            </p:nvPr>
          </p:nvSpPr>
          <p:spPr>
            <a:xfrm>
              <a:off x="7605117" y="3071813"/>
              <a:ext cx="8931" cy="8930"/>
            </a:xfrm>
            <a:custGeom>
              <a:avLst/>
              <a:gdLst/>
              <a:ahLst/>
              <a:cxnLst/>
              <a:rect l="0" t="0" r="0" b="0"/>
              <a:pathLst>
                <a:path w="8931" h="8930">
                  <a:moveTo>
                    <a:pt x="8930" y="8929"/>
                  </a:moveTo>
                  <a:lnTo>
                    <a:pt x="8930" y="8929"/>
                  </a:lnTo>
                  <a:lnTo>
                    <a:pt x="8930" y="4189"/>
                  </a:lnTo>
                  <a:lnTo>
                    <a:pt x="7938" y="2792"/>
                  </a:lnTo>
                  <a:lnTo>
                    <a:pt x="6284" y="1861"/>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SMARTInkShape-40"/>
            <p:cNvSpPr/>
            <p:nvPr>
              <p:custDataLst>
                <p:tags r:id="rId28"/>
              </p:custDataLst>
            </p:nvPr>
          </p:nvSpPr>
          <p:spPr>
            <a:xfrm>
              <a:off x="7560469" y="3089672"/>
              <a:ext cx="26790" cy="133946"/>
            </a:xfrm>
            <a:custGeom>
              <a:avLst/>
              <a:gdLst/>
              <a:ahLst/>
              <a:cxnLst/>
              <a:rect l="0" t="0" r="0" b="0"/>
              <a:pathLst>
                <a:path w="26790" h="133946">
                  <a:moveTo>
                    <a:pt x="0" y="0"/>
                  </a:moveTo>
                  <a:lnTo>
                    <a:pt x="0" y="0"/>
                  </a:lnTo>
                  <a:lnTo>
                    <a:pt x="992" y="37591"/>
                  </a:lnTo>
                  <a:lnTo>
                    <a:pt x="7688" y="80614"/>
                  </a:lnTo>
                  <a:lnTo>
                    <a:pt x="26789" y="1339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SMARTInkShape-41"/>
            <p:cNvSpPr/>
            <p:nvPr>
              <p:custDataLst>
                <p:tags r:id="rId29"/>
              </p:custDataLst>
            </p:nvPr>
          </p:nvSpPr>
          <p:spPr>
            <a:xfrm>
              <a:off x="6721078" y="3089672"/>
              <a:ext cx="750095" cy="140149"/>
            </a:xfrm>
            <a:custGeom>
              <a:avLst/>
              <a:gdLst/>
              <a:ahLst/>
              <a:cxnLst/>
              <a:rect l="0" t="0" r="0" b="0"/>
              <a:pathLst>
                <a:path w="750095" h="140149">
                  <a:moveTo>
                    <a:pt x="0" y="80367"/>
                  </a:moveTo>
                  <a:lnTo>
                    <a:pt x="0" y="80367"/>
                  </a:lnTo>
                  <a:lnTo>
                    <a:pt x="4741" y="75627"/>
                  </a:lnTo>
                  <a:lnTo>
                    <a:pt x="38603" y="72265"/>
                  </a:lnTo>
                  <a:lnTo>
                    <a:pt x="82876" y="71682"/>
                  </a:lnTo>
                  <a:lnTo>
                    <a:pt x="112902" y="71546"/>
                  </a:lnTo>
                  <a:lnTo>
                    <a:pt x="145428" y="68840"/>
                  </a:lnTo>
                  <a:lnTo>
                    <a:pt x="177744" y="65322"/>
                  </a:lnTo>
                  <a:lnTo>
                    <a:pt x="217258" y="62349"/>
                  </a:lnTo>
                  <a:lnTo>
                    <a:pt x="257622" y="54929"/>
                  </a:lnTo>
                  <a:lnTo>
                    <a:pt x="257076" y="56463"/>
                  </a:lnTo>
                  <a:lnTo>
                    <a:pt x="221615" y="84120"/>
                  </a:lnTo>
                  <a:lnTo>
                    <a:pt x="213258" y="95595"/>
                  </a:lnTo>
                  <a:lnTo>
                    <a:pt x="211626" y="101433"/>
                  </a:lnTo>
                  <a:lnTo>
                    <a:pt x="212457" y="113212"/>
                  </a:lnTo>
                  <a:lnTo>
                    <a:pt x="215060" y="118138"/>
                  </a:lnTo>
                  <a:lnTo>
                    <a:pt x="223244" y="126258"/>
                  </a:lnTo>
                  <a:lnTo>
                    <a:pt x="243748" y="136408"/>
                  </a:lnTo>
                  <a:lnTo>
                    <a:pt x="260137" y="137355"/>
                  </a:lnTo>
                  <a:lnTo>
                    <a:pt x="297627" y="133402"/>
                  </a:lnTo>
                  <a:lnTo>
                    <a:pt x="319365" y="126949"/>
                  </a:lnTo>
                  <a:lnTo>
                    <a:pt x="325495" y="121575"/>
                  </a:lnTo>
                  <a:lnTo>
                    <a:pt x="333686" y="108231"/>
                  </a:lnTo>
                  <a:lnTo>
                    <a:pt x="337656" y="91710"/>
                  </a:lnTo>
                  <a:lnTo>
                    <a:pt x="335939" y="80117"/>
                  </a:lnTo>
                  <a:lnTo>
                    <a:pt x="323035" y="38680"/>
                  </a:lnTo>
                  <a:lnTo>
                    <a:pt x="324810" y="29428"/>
                  </a:lnTo>
                  <a:lnTo>
                    <a:pt x="326673" y="25572"/>
                  </a:lnTo>
                  <a:lnTo>
                    <a:pt x="328907" y="23001"/>
                  </a:lnTo>
                  <a:lnTo>
                    <a:pt x="334036" y="20145"/>
                  </a:lnTo>
                  <a:lnTo>
                    <a:pt x="342501" y="18536"/>
                  </a:lnTo>
                  <a:lnTo>
                    <a:pt x="350991" y="23452"/>
                  </a:lnTo>
                  <a:lnTo>
                    <a:pt x="356033" y="27541"/>
                  </a:lnTo>
                  <a:lnTo>
                    <a:pt x="361635" y="40021"/>
                  </a:lnTo>
                  <a:lnTo>
                    <a:pt x="366110" y="55490"/>
                  </a:lnTo>
                  <a:lnTo>
                    <a:pt x="385973" y="88997"/>
                  </a:lnTo>
                  <a:lnTo>
                    <a:pt x="404803" y="108677"/>
                  </a:lnTo>
                  <a:lnTo>
                    <a:pt x="412415" y="112793"/>
                  </a:lnTo>
                  <a:lnTo>
                    <a:pt x="427019" y="115110"/>
                  </a:lnTo>
                  <a:lnTo>
                    <a:pt x="448655" y="111056"/>
                  </a:lnTo>
                  <a:lnTo>
                    <a:pt x="469176" y="98831"/>
                  </a:lnTo>
                  <a:lnTo>
                    <a:pt x="483084" y="82641"/>
                  </a:lnTo>
                  <a:lnTo>
                    <a:pt x="488749" y="55795"/>
                  </a:lnTo>
                  <a:lnTo>
                    <a:pt x="491092" y="14135"/>
                  </a:lnTo>
                  <a:lnTo>
                    <a:pt x="491114" y="15543"/>
                  </a:lnTo>
                  <a:lnTo>
                    <a:pt x="512124" y="59781"/>
                  </a:lnTo>
                  <a:lnTo>
                    <a:pt x="535771" y="94089"/>
                  </a:lnTo>
                  <a:lnTo>
                    <a:pt x="544375" y="100687"/>
                  </a:lnTo>
                  <a:lnTo>
                    <a:pt x="554814" y="104281"/>
                  </a:lnTo>
                  <a:lnTo>
                    <a:pt x="572945" y="106588"/>
                  </a:lnTo>
                  <a:lnTo>
                    <a:pt x="579749" y="104258"/>
                  </a:lnTo>
                  <a:lnTo>
                    <a:pt x="582952" y="102248"/>
                  </a:lnTo>
                  <a:lnTo>
                    <a:pt x="605297" y="72261"/>
                  </a:lnTo>
                  <a:lnTo>
                    <a:pt x="624909" y="28723"/>
                  </a:lnTo>
                  <a:lnTo>
                    <a:pt x="633475" y="2399"/>
                  </a:lnTo>
                  <a:lnTo>
                    <a:pt x="634645" y="2592"/>
                  </a:lnTo>
                  <a:lnTo>
                    <a:pt x="638591" y="5451"/>
                  </a:lnTo>
                  <a:lnTo>
                    <a:pt x="641006" y="12675"/>
                  </a:lnTo>
                  <a:lnTo>
                    <a:pt x="647297" y="38223"/>
                  </a:lnTo>
                  <a:lnTo>
                    <a:pt x="663238" y="77077"/>
                  </a:lnTo>
                  <a:lnTo>
                    <a:pt x="673612" y="117025"/>
                  </a:lnTo>
                  <a:lnTo>
                    <a:pt x="685902" y="140148"/>
                  </a:lnTo>
                  <a:lnTo>
                    <a:pt x="685471" y="140065"/>
                  </a:lnTo>
                  <a:lnTo>
                    <a:pt x="682347" y="137326"/>
                  </a:lnTo>
                  <a:lnTo>
                    <a:pt x="680297" y="130156"/>
                  </a:lnTo>
                  <a:lnTo>
                    <a:pt x="676497" y="114963"/>
                  </a:lnTo>
                  <a:lnTo>
                    <a:pt x="672736" y="102688"/>
                  </a:lnTo>
                  <a:lnTo>
                    <a:pt x="670124" y="61919"/>
                  </a:lnTo>
                  <a:lnTo>
                    <a:pt x="672548" y="49679"/>
                  </a:lnTo>
                  <a:lnTo>
                    <a:pt x="677926" y="39939"/>
                  </a:lnTo>
                  <a:lnTo>
                    <a:pt x="691118" y="25283"/>
                  </a:lnTo>
                  <a:lnTo>
                    <a:pt x="714163" y="11382"/>
                  </a:lnTo>
                  <a:lnTo>
                    <a:pt x="75009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SMARTInkShape-42"/>
            <p:cNvSpPr/>
            <p:nvPr>
              <p:custDataLst>
                <p:tags r:id="rId30"/>
              </p:custDataLst>
            </p:nvPr>
          </p:nvSpPr>
          <p:spPr>
            <a:xfrm>
              <a:off x="6765727" y="2974689"/>
              <a:ext cx="53579" cy="302507"/>
            </a:xfrm>
            <a:custGeom>
              <a:avLst/>
              <a:gdLst/>
              <a:ahLst/>
              <a:cxnLst/>
              <a:rect l="0" t="0" r="0" b="0"/>
              <a:pathLst>
                <a:path w="53579" h="302507">
                  <a:moveTo>
                    <a:pt x="0" y="25686"/>
                  </a:moveTo>
                  <a:lnTo>
                    <a:pt x="0" y="25686"/>
                  </a:lnTo>
                  <a:lnTo>
                    <a:pt x="0" y="11464"/>
                  </a:lnTo>
                  <a:lnTo>
                    <a:pt x="992" y="7275"/>
                  </a:lnTo>
                  <a:lnTo>
                    <a:pt x="2645" y="4483"/>
                  </a:lnTo>
                  <a:lnTo>
                    <a:pt x="7688" y="0"/>
                  </a:lnTo>
                  <a:lnTo>
                    <a:pt x="13303" y="13445"/>
                  </a:lnTo>
                  <a:lnTo>
                    <a:pt x="16959" y="51784"/>
                  </a:lnTo>
                  <a:lnTo>
                    <a:pt x="18584" y="82918"/>
                  </a:lnTo>
                  <a:lnTo>
                    <a:pt x="25512" y="126513"/>
                  </a:lnTo>
                  <a:lnTo>
                    <a:pt x="27529" y="162166"/>
                  </a:lnTo>
                  <a:lnTo>
                    <a:pt x="32850" y="194999"/>
                  </a:lnTo>
                  <a:lnTo>
                    <a:pt x="35861" y="232729"/>
                  </a:lnTo>
                  <a:lnTo>
                    <a:pt x="53578" y="3025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0" name="SMARTInkShape-Group7"/>
          <p:cNvGrpSpPr/>
          <p:nvPr/>
        </p:nvGrpSpPr>
        <p:grpSpPr>
          <a:xfrm>
            <a:off x="6033492" y="2884289"/>
            <a:ext cx="285751" cy="276821"/>
            <a:chOff x="6033492" y="2884289"/>
            <a:chExt cx="285751" cy="276821"/>
          </a:xfrm>
        </p:grpSpPr>
        <p:sp>
          <p:nvSpPr>
            <p:cNvPr id="28" name="SMARTInkShape-43"/>
            <p:cNvSpPr/>
            <p:nvPr>
              <p:custDataLst>
                <p:tags r:id="rId23"/>
              </p:custDataLst>
            </p:nvPr>
          </p:nvSpPr>
          <p:spPr>
            <a:xfrm>
              <a:off x="6033492" y="2884289"/>
              <a:ext cx="1" cy="8931"/>
            </a:xfrm>
            <a:custGeom>
              <a:avLst/>
              <a:gdLst/>
              <a:ahLst/>
              <a:cxnLst/>
              <a:rect l="0" t="0" r="0" b="0"/>
              <a:pathLst>
                <a:path w="1" h="8931">
                  <a:moveTo>
                    <a:pt x="0" y="8930"/>
                  </a:moveTo>
                  <a:lnTo>
                    <a:pt x="0" y="893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SMARTInkShape-44"/>
            <p:cNvSpPr/>
            <p:nvPr>
              <p:custDataLst>
                <p:tags r:id="rId24"/>
              </p:custDataLst>
            </p:nvPr>
          </p:nvSpPr>
          <p:spPr>
            <a:xfrm>
              <a:off x="6319242" y="3152547"/>
              <a:ext cx="1" cy="8563"/>
            </a:xfrm>
            <a:custGeom>
              <a:avLst/>
              <a:gdLst/>
              <a:ahLst/>
              <a:cxnLst/>
              <a:rect l="0" t="0" r="0" b="0"/>
              <a:pathLst>
                <a:path w="1" h="8563">
                  <a:moveTo>
                    <a:pt x="0" y="8562"/>
                  </a:moveTo>
                  <a:lnTo>
                    <a:pt x="0" y="8562"/>
                  </a:lnTo>
                  <a:lnTo>
                    <a:pt x="0" y="0"/>
                  </a:lnTo>
                  <a:close/>
                </a:path>
              </a:pathLst>
            </a:custGeom>
            <a:noFill/>
            <a:ln w="19050" cap="rnd" cmpd="sng" algn="ctr">
              <a:solidFill>
                <a:srgbClr val="0093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077" name="SMARTInkShape-Group8"/>
          <p:cNvGrpSpPr/>
          <p:nvPr/>
        </p:nvGrpSpPr>
        <p:grpSpPr>
          <a:xfrm>
            <a:off x="8908852" y="2962272"/>
            <a:ext cx="1338610" cy="366389"/>
            <a:chOff x="8908852" y="2962272"/>
            <a:chExt cx="1338610" cy="366389"/>
          </a:xfrm>
        </p:grpSpPr>
        <p:sp>
          <p:nvSpPr>
            <p:cNvPr id="31" name="SMARTInkShape-45"/>
            <p:cNvSpPr/>
            <p:nvPr>
              <p:custDataLst>
                <p:tags r:id="rId19"/>
              </p:custDataLst>
            </p:nvPr>
          </p:nvSpPr>
          <p:spPr>
            <a:xfrm>
              <a:off x="8908852" y="3089672"/>
              <a:ext cx="1" cy="8931"/>
            </a:xfrm>
            <a:custGeom>
              <a:avLst/>
              <a:gdLst/>
              <a:ahLst/>
              <a:cxnLst/>
              <a:rect l="0" t="0" r="0" b="0"/>
              <a:pathLst>
                <a:path w="1" h="8931">
                  <a:moveTo>
                    <a:pt x="0" y="8930"/>
                  </a:moveTo>
                  <a:lnTo>
                    <a:pt x="0" y="893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72" name="SMARTInkShape-46"/>
            <p:cNvSpPr/>
            <p:nvPr>
              <p:custDataLst>
                <p:tags r:id="rId20"/>
              </p:custDataLst>
            </p:nvPr>
          </p:nvSpPr>
          <p:spPr>
            <a:xfrm>
              <a:off x="9098047" y="3028773"/>
              <a:ext cx="176923" cy="150197"/>
            </a:xfrm>
            <a:custGeom>
              <a:avLst/>
              <a:gdLst/>
              <a:ahLst/>
              <a:cxnLst/>
              <a:rect l="0" t="0" r="0" b="0"/>
              <a:pathLst>
                <a:path w="176923" h="150197">
                  <a:moveTo>
                    <a:pt x="176922" y="16250"/>
                  </a:moveTo>
                  <a:lnTo>
                    <a:pt x="176922" y="16250"/>
                  </a:lnTo>
                  <a:lnTo>
                    <a:pt x="176922" y="11510"/>
                  </a:lnTo>
                  <a:lnTo>
                    <a:pt x="174275" y="6537"/>
                  </a:lnTo>
                  <a:lnTo>
                    <a:pt x="172181" y="3822"/>
                  </a:lnTo>
                  <a:lnTo>
                    <a:pt x="164562" y="804"/>
                  </a:lnTo>
                  <a:lnTo>
                    <a:pt x="159752" y="0"/>
                  </a:lnTo>
                  <a:lnTo>
                    <a:pt x="117836" y="5670"/>
                  </a:lnTo>
                  <a:lnTo>
                    <a:pt x="78962" y="13240"/>
                  </a:lnTo>
                  <a:lnTo>
                    <a:pt x="36899" y="20594"/>
                  </a:lnTo>
                  <a:lnTo>
                    <a:pt x="836" y="29518"/>
                  </a:lnTo>
                  <a:lnTo>
                    <a:pt x="0" y="32041"/>
                  </a:lnTo>
                  <a:lnTo>
                    <a:pt x="2419" y="34715"/>
                  </a:lnTo>
                  <a:lnTo>
                    <a:pt x="22692" y="43219"/>
                  </a:lnTo>
                  <a:lnTo>
                    <a:pt x="63309" y="57946"/>
                  </a:lnTo>
                  <a:lnTo>
                    <a:pt x="101070" y="72808"/>
                  </a:lnTo>
                  <a:lnTo>
                    <a:pt x="136326" y="84712"/>
                  </a:lnTo>
                  <a:lnTo>
                    <a:pt x="143996" y="90665"/>
                  </a:lnTo>
                  <a:lnTo>
                    <a:pt x="147405" y="99263"/>
                  </a:lnTo>
                  <a:lnTo>
                    <a:pt x="148314" y="104335"/>
                  </a:lnTo>
                  <a:lnTo>
                    <a:pt x="145944" y="109700"/>
                  </a:lnTo>
                  <a:lnTo>
                    <a:pt x="135372" y="120953"/>
                  </a:lnTo>
                  <a:lnTo>
                    <a:pt x="107946" y="133704"/>
                  </a:lnTo>
                  <a:lnTo>
                    <a:pt x="34047" y="15019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73" name="SMARTInkShape-47"/>
            <p:cNvSpPr/>
            <p:nvPr>
              <p:custDataLst>
                <p:tags r:id="rId21"/>
              </p:custDataLst>
            </p:nvPr>
          </p:nvSpPr>
          <p:spPr>
            <a:xfrm>
              <a:off x="9302919" y="2962272"/>
              <a:ext cx="944543" cy="366389"/>
            </a:xfrm>
            <a:custGeom>
              <a:avLst/>
              <a:gdLst/>
              <a:ahLst/>
              <a:cxnLst/>
              <a:rect l="0" t="0" r="0" b="0"/>
              <a:pathLst>
                <a:path w="944543" h="366389">
                  <a:moveTo>
                    <a:pt x="7769" y="163119"/>
                  </a:moveTo>
                  <a:lnTo>
                    <a:pt x="7769" y="163119"/>
                  </a:lnTo>
                  <a:lnTo>
                    <a:pt x="51477" y="148880"/>
                  </a:lnTo>
                  <a:lnTo>
                    <a:pt x="61260" y="146868"/>
                  </a:lnTo>
                  <a:lnTo>
                    <a:pt x="93082" y="127165"/>
                  </a:lnTo>
                  <a:lnTo>
                    <a:pt x="101728" y="114652"/>
                  </a:lnTo>
                  <a:lnTo>
                    <a:pt x="104099" y="107513"/>
                  </a:lnTo>
                  <a:lnTo>
                    <a:pt x="102746" y="104220"/>
                  </a:lnTo>
                  <a:lnTo>
                    <a:pt x="95952" y="97915"/>
                  </a:lnTo>
                  <a:lnTo>
                    <a:pt x="90370" y="96829"/>
                  </a:lnTo>
                  <a:lnTo>
                    <a:pt x="69284" y="100042"/>
                  </a:lnTo>
                  <a:lnTo>
                    <a:pt x="33055" y="112834"/>
                  </a:lnTo>
                  <a:lnTo>
                    <a:pt x="18676" y="123903"/>
                  </a:lnTo>
                  <a:lnTo>
                    <a:pt x="2757" y="141041"/>
                  </a:lnTo>
                  <a:lnTo>
                    <a:pt x="580" y="148676"/>
                  </a:lnTo>
                  <a:lnTo>
                    <a:pt x="0" y="153490"/>
                  </a:lnTo>
                  <a:lnTo>
                    <a:pt x="4646" y="164131"/>
                  </a:lnTo>
                  <a:lnTo>
                    <a:pt x="8664" y="169747"/>
                  </a:lnTo>
                  <a:lnTo>
                    <a:pt x="21065" y="178632"/>
                  </a:lnTo>
                  <a:lnTo>
                    <a:pt x="28539" y="182391"/>
                  </a:lnTo>
                  <a:lnTo>
                    <a:pt x="50073" y="183921"/>
                  </a:lnTo>
                  <a:lnTo>
                    <a:pt x="90088" y="179204"/>
                  </a:lnTo>
                  <a:lnTo>
                    <a:pt x="130716" y="168877"/>
                  </a:lnTo>
                  <a:lnTo>
                    <a:pt x="170520" y="152350"/>
                  </a:lnTo>
                  <a:lnTo>
                    <a:pt x="210753" y="120357"/>
                  </a:lnTo>
                  <a:lnTo>
                    <a:pt x="233293" y="95581"/>
                  </a:lnTo>
                  <a:lnTo>
                    <a:pt x="251980" y="55696"/>
                  </a:lnTo>
                  <a:lnTo>
                    <a:pt x="256076" y="40119"/>
                  </a:lnTo>
                  <a:lnTo>
                    <a:pt x="254388" y="31392"/>
                  </a:lnTo>
                  <a:lnTo>
                    <a:pt x="252549" y="27676"/>
                  </a:lnTo>
                  <a:lnTo>
                    <a:pt x="249338" y="25199"/>
                  </a:lnTo>
                  <a:lnTo>
                    <a:pt x="240479" y="22446"/>
                  </a:lnTo>
                  <a:lnTo>
                    <a:pt x="235338" y="23696"/>
                  </a:lnTo>
                  <a:lnTo>
                    <a:pt x="215475" y="37315"/>
                  </a:lnTo>
                  <a:lnTo>
                    <a:pt x="202264" y="52091"/>
                  </a:lnTo>
                  <a:lnTo>
                    <a:pt x="181327" y="86210"/>
                  </a:lnTo>
                  <a:lnTo>
                    <a:pt x="174864" y="102148"/>
                  </a:lnTo>
                  <a:lnTo>
                    <a:pt x="173976" y="119153"/>
                  </a:lnTo>
                  <a:lnTo>
                    <a:pt x="176750" y="144843"/>
                  </a:lnTo>
                  <a:lnTo>
                    <a:pt x="182421" y="155327"/>
                  </a:lnTo>
                  <a:lnTo>
                    <a:pt x="186711" y="160901"/>
                  </a:lnTo>
                  <a:lnTo>
                    <a:pt x="206971" y="173486"/>
                  </a:lnTo>
                  <a:lnTo>
                    <a:pt x="227085" y="178758"/>
                  </a:lnTo>
                  <a:lnTo>
                    <a:pt x="265917" y="179547"/>
                  </a:lnTo>
                  <a:lnTo>
                    <a:pt x="306514" y="171178"/>
                  </a:lnTo>
                  <a:lnTo>
                    <a:pt x="338970" y="155230"/>
                  </a:lnTo>
                  <a:lnTo>
                    <a:pt x="366916" y="131978"/>
                  </a:lnTo>
                  <a:lnTo>
                    <a:pt x="391544" y="97106"/>
                  </a:lnTo>
                  <a:lnTo>
                    <a:pt x="410778" y="57034"/>
                  </a:lnTo>
                  <a:lnTo>
                    <a:pt x="420977" y="38972"/>
                  </a:lnTo>
                  <a:lnTo>
                    <a:pt x="421935" y="25591"/>
                  </a:lnTo>
                  <a:lnTo>
                    <a:pt x="419206" y="2228"/>
                  </a:lnTo>
                  <a:lnTo>
                    <a:pt x="416998" y="295"/>
                  </a:lnTo>
                  <a:lnTo>
                    <a:pt x="413541" y="0"/>
                  </a:lnTo>
                  <a:lnTo>
                    <a:pt x="409253" y="794"/>
                  </a:lnTo>
                  <a:lnTo>
                    <a:pt x="393735" y="11394"/>
                  </a:lnTo>
                  <a:lnTo>
                    <a:pt x="367472" y="38506"/>
                  </a:lnTo>
                  <a:lnTo>
                    <a:pt x="344267" y="82180"/>
                  </a:lnTo>
                  <a:lnTo>
                    <a:pt x="329854" y="122583"/>
                  </a:lnTo>
                  <a:lnTo>
                    <a:pt x="314078" y="167118"/>
                  </a:lnTo>
                  <a:lnTo>
                    <a:pt x="313179" y="171738"/>
                  </a:lnTo>
                  <a:lnTo>
                    <a:pt x="314562" y="176802"/>
                  </a:lnTo>
                  <a:lnTo>
                    <a:pt x="321393" y="187721"/>
                  </a:lnTo>
                  <a:lnTo>
                    <a:pt x="333687" y="196543"/>
                  </a:lnTo>
                  <a:lnTo>
                    <a:pt x="341133" y="200284"/>
                  </a:lnTo>
                  <a:lnTo>
                    <a:pt x="357345" y="201796"/>
                  </a:lnTo>
                  <a:lnTo>
                    <a:pt x="396746" y="194681"/>
                  </a:lnTo>
                  <a:lnTo>
                    <a:pt x="416820" y="186582"/>
                  </a:lnTo>
                  <a:lnTo>
                    <a:pt x="459076" y="156612"/>
                  </a:lnTo>
                  <a:lnTo>
                    <a:pt x="502912" y="122532"/>
                  </a:lnTo>
                  <a:lnTo>
                    <a:pt x="507183" y="119005"/>
                  </a:lnTo>
                  <a:lnTo>
                    <a:pt x="500573" y="137979"/>
                  </a:lnTo>
                  <a:lnTo>
                    <a:pt x="493554" y="151922"/>
                  </a:lnTo>
                  <a:lnTo>
                    <a:pt x="490444" y="181304"/>
                  </a:lnTo>
                  <a:lnTo>
                    <a:pt x="492271" y="185164"/>
                  </a:lnTo>
                  <a:lnTo>
                    <a:pt x="499592" y="192099"/>
                  </a:lnTo>
                  <a:lnTo>
                    <a:pt x="506816" y="195843"/>
                  </a:lnTo>
                  <a:lnTo>
                    <a:pt x="519536" y="198246"/>
                  </a:lnTo>
                  <a:lnTo>
                    <a:pt x="528247" y="193283"/>
                  </a:lnTo>
                  <a:lnTo>
                    <a:pt x="566057" y="162631"/>
                  </a:lnTo>
                  <a:lnTo>
                    <a:pt x="598613" y="126159"/>
                  </a:lnTo>
                  <a:lnTo>
                    <a:pt x="605395" y="121887"/>
                  </a:lnTo>
                  <a:lnTo>
                    <a:pt x="608592" y="120748"/>
                  </a:lnTo>
                  <a:lnTo>
                    <a:pt x="610724" y="120981"/>
                  </a:lnTo>
                  <a:lnTo>
                    <a:pt x="612146" y="122129"/>
                  </a:lnTo>
                  <a:lnTo>
                    <a:pt x="613093" y="123886"/>
                  </a:lnTo>
                  <a:lnTo>
                    <a:pt x="614955" y="166076"/>
                  </a:lnTo>
                  <a:lnTo>
                    <a:pt x="614983" y="178819"/>
                  </a:lnTo>
                  <a:lnTo>
                    <a:pt x="620277" y="180019"/>
                  </a:lnTo>
                  <a:lnTo>
                    <a:pt x="624467" y="180339"/>
                  </a:lnTo>
                  <a:lnTo>
                    <a:pt x="634412" y="175402"/>
                  </a:lnTo>
                  <a:lnTo>
                    <a:pt x="675771" y="147416"/>
                  </a:lnTo>
                  <a:lnTo>
                    <a:pt x="701897" y="129290"/>
                  </a:lnTo>
                  <a:lnTo>
                    <a:pt x="703684" y="130644"/>
                  </a:lnTo>
                  <a:lnTo>
                    <a:pt x="708318" y="137441"/>
                  </a:lnTo>
                  <a:lnTo>
                    <a:pt x="711763" y="152424"/>
                  </a:lnTo>
                  <a:lnTo>
                    <a:pt x="713203" y="196928"/>
                  </a:lnTo>
                  <a:lnTo>
                    <a:pt x="718500" y="195343"/>
                  </a:lnTo>
                  <a:lnTo>
                    <a:pt x="727470" y="190339"/>
                  </a:lnTo>
                  <a:lnTo>
                    <a:pt x="771649" y="151234"/>
                  </a:lnTo>
                  <a:lnTo>
                    <a:pt x="798178" y="139567"/>
                  </a:lnTo>
                  <a:lnTo>
                    <a:pt x="831081" y="131611"/>
                  </a:lnTo>
                  <a:lnTo>
                    <a:pt x="854632" y="135483"/>
                  </a:lnTo>
                  <a:lnTo>
                    <a:pt x="871209" y="143776"/>
                  </a:lnTo>
                  <a:lnTo>
                    <a:pt x="872122" y="145262"/>
                  </a:lnTo>
                  <a:lnTo>
                    <a:pt x="873708" y="152818"/>
                  </a:lnTo>
                  <a:lnTo>
                    <a:pt x="872796" y="153274"/>
                  </a:lnTo>
                  <a:lnTo>
                    <a:pt x="869137" y="153783"/>
                  </a:lnTo>
                  <a:lnTo>
                    <a:pt x="864202" y="151363"/>
                  </a:lnTo>
                  <a:lnTo>
                    <a:pt x="831706" y="133188"/>
                  </a:lnTo>
                  <a:lnTo>
                    <a:pt x="825943" y="132250"/>
                  </a:lnTo>
                  <a:lnTo>
                    <a:pt x="814247" y="133855"/>
                  </a:lnTo>
                  <a:lnTo>
                    <a:pt x="796508" y="140337"/>
                  </a:lnTo>
                  <a:lnTo>
                    <a:pt x="765575" y="172633"/>
                  </a:lnTo>
                  <a:lnTo>
                    <a:pt x="755407" y="187986"/>
                  </a:lnTo>
                  <a:lnTo>
                    <a:pt x="754242" y="192596"/>
                  </a:lnTo>
                  <a:lnTo>
                    <a:pt x="754455" y="196660"/>
                  </a:lnTo>
                  <a:lnTo>
                    <a:pt x="755591" y="200362"/>
                  </a:lnTo>
                  <a:lnTo>
                    <a:pt x="759325" y="202831"/>
                  </a:lnTo>
                  <a:lnTo>
                    <a:pt x="771410" y="205573"/>
                  </a:lnTo>
                  <a:lnTo>
                    <a:pt x="803424" y="200205"/>
                  </a:lnTo>
                  <a:lnTo>
                    <a:pt x="842538" y="186719"/>
                  </a:lnTo>
                  <a:lnTo>
                    <a:pt x="884498" y="169053"/>
                  </a:lnTo>
                  <a:lnTo>
                    <a:pt x="900665" y="164877"/>
                  </a:lnTo>
                  <a:lnTo>
                    <a:pt x="910958" y="166546"/>
                  </a:lnTo>
                  <a:lnTo>
                    <a:pt x="916480" y="168380"/>
                  </a:lnTo>
                  <a:lnTo>
                    <a:pt x="925263" y="178355"/>
                  </a:lnTo>
                  <a:lnTo>
                    <a:pt x="938986" y="213753"/>
                  </a:lnTo>
                  <a:lnTo>
                    <a:pt x="944542" y="256536"/>
                  </a:lnTo>
                  <a:lnTo>
                    <a:pt x="943026" y="278059"/>
                  </a:lnTo>
                  <a:lnTo>
                    <a:pt x="925883" y="321569"/>
                  </a:lnTo>
                  <a:lnTo>
                    <a:pt x="908130" y="349640"/>
                  </a:lnTo>
                  <a:lnTo>
                    <a:pt x="888707" y="361369"/>
                  </a:lnTo>
                  <a:lnTo>
                    <a:pt x="868840" y="366388"/>
                  </a:lnTo>
                  <a:lnTo>
                    <a:pt x="820370" y="3595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75" name="SMARTInkShape-48"/>
            <p:cNvSpPr/>
            <p:nvPr>
              <p:custDataLst>
                <p:tags r:id="rId22"/>
              </p:custDataLst>
            </p:nvPr>
          </p:nvSpPr>
          <p:spPr>
            <a:xfrm>
              <a:off x="9944695" y="2991445"/>
              <a:ext cx="1" cy="17861"/>
            </a:xfrm>
            <a:custGeom>
              <a:avLst/>
              <a:gdLst/>
              <a:ahLst/>
              <a:cxnLst/>
              <a:rect l="0" t="0" r="0" b="0"/>
              <a:pathLst>
                <a:path w="1" h="17861">
                  <a:moveTo>
                    <a:pt x="0" y="17860"/>
                  </a:moveTo>
                  <a:lnTo>
                    <a:pt x="0" y="1786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082" name="SMARTInkShape-Group9"/>
          <p:cNvGrpSpPr/>
          <p:nvPr/>
        </p:nvGrpSpPr>
        <p:grpSpPr>
          <a:xfrm>
            <a:off x="10482902" y="2912901"/>
            <a:ext cx="842808" cy="335270"/>
            <a:chOff x="10482902" y="2912901"/>
            <a:chExt cx="842808" cy="335270"/>
          </a:xfrm>
        </p:grpSpPr>
        <p:sp>
          <p:nvSpPr>
            <p:cNvPr id="3078" name="SMARTInkShape-49"/>
            <p:cNvSpPr/>
            <p:nvPr>
              <p:custDataLst>
                <p:tags r:id="rId15"/>
              </p:custDataLst>
            </p:nvPr>
          </p:nvSpPr>
          <p:spPr>
            <a:xfrm>
              <a:off x="10482902" y="3054907"/>
              <a:ext cx="157459" cy="193264"/>
            </a:xfrm>
            <a:custGeom>
              <a:avLst/>
              <a:gdLst/>
              <a:ahLst/>
              <a:cxnLst/>
              <a:rect l="0" t="0" r="0" b="0"/>
              <a:pathLst>
                <a:path w="157459" h="193264">
                  <a:moveTo>
                    <a:pt x="113661" y="34765"/>
                  </a:moveTo>
                  <a:lnTo>
                    <a:pt x="113661" y="34765"/>
                  </a:lnTo>
                  <a:lnTo>
                    <a:pt x="113661" y="25284"/>
                  </a:lnTo>
                  <a:lnTo>
                    <a:pt x="108369" y="15338"/>
                  </a:lnTo>
                  <a:lnTo>
                    <a:pt x="104180" y="9907"/>
                  </a:lnTo>
                  <a:lnTo>
                    <a:pt x="94234" y="3873"/>
                  </a:lnTo>
                  <a:lnTo>
                    <a:pt x="74832" y="476"/>
                  </a:lnTo>
                  <a:lnTo>
                    <a:pt x="66939" y="0"/>
                  </a:lnTo>
                  <a:lnTo>
                    <a:pt x="50230" y="4761"/>
                  </a:lnTo>
                  <a:lnTo>
                    <a:pt x="26737" y="18599"/>
                  </a:lnTo>
                  <a:lnTo>
                    <a:pt x="5760" y="36312"/>
                  </a:lnTo>
                  <a:lnTo>
                    <a:pt x="1213" y="43059"/>
                  </a:lnTo>
                  <a:lnTo>
                    <a:pt x="0" y="46248"/>
                  </a:lnTo>
                  <a:lnTo>
                    <a:pt x="184" y="49365"/>
                  </a:lnTo>
                  <a:lnTo>
                    <a:pt x="3033" y="55475"/>
                  </a:lnTo>
                  <a:lnTo>
                    <a:pt x="6176" y="57501"/>
                  </a:lnTo>
                  <a:lnTo>
                    <a:pt x="14956" y="59753"/>
                  </a:lnTo>
                  <a:lnTo>
                    <a:pt x="56166" y="60206"/>
                  </a:lnTo>
                  <a:lnTo>
                    <a:pt x="100050" y="53420"/>
                  </a:lnTo>
                  <a:lnTo>
                    <a:pt x="117014" y="53852"/>
                  </a:lnTo>
                  <a:lnTo>
                    <a:pt x="128711" y="57470"/>
                  </a:lnTo>
                  <a:lnTo>
                    <a:pt x="137878" y="67676"/>
                  </a:lnTo>
                  <a:lnTo>
                    <a:pt x="154002" y="105024"/>
                  </a:lnTo>
                  <a:lnTo>
                    <a:pt x="157458" y="130591"/>
                  </a:lnTo>
                  <a:lnTo>
                    <a:pt x="156938" y="147799"/>
                  </a:lnTo>
                  <a:lnTo>
                    <a:pt x="153400" y="158755"/>
                  </a:lnTo>
                  <a:lnTo>
                    <a:pt x="136349" y="175242"/>
                  </a:lnTo>
                  <a:lnTo>
                    <a:pt x="112445" y="187954"/>
                  </a:lnTo>
                  <a:lnTo>
                    <a:pt x="91251" y="193263"/>
                  </a:lnTo>
                  <a:lnTo>
                    <a:pt x="62924" y="190096"/>
                  </a:lnTo>
                  <a:lnTo>
                    <a:pt x="46132" y="182845"/>
                  </a:lnTo>
                  <a:lnTo>
                    <a:pt x="6504" y="1597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79" name="SMARTInkShape-50"/>
            <p:cNvSpPr/>
            <p:nvPr>
              <p:custDataLst>
                <p:tags r:id="rId16"/>
              </p:custDataLst>
            </p:nvPr>
          </p:nvSpPr>
          <p:spPr>
            <a:xfrm>
              <a:off x="10719033" y="2912901"/>
              <a:ext cx="465144" cy="223935"/>
            </a:xfrm>
            <a:custGeom>
              <a:avLst/>
              <a:gdLst/>
              <a:ahLst/>
              <a:cxnLst/>
              <a:rect l="0" t="0" r="0" b="0"/>
              <a:pathLst>
                <a:path w="465144" h="223935">
                  <a:moveTo>
                    <a:pt x="29334" y="176771"/>
                  </a:moveTo>
                  <a:lnTo>
                    <a:pt x="29334" y="176771"/>
                  </a:lnTo>
                  <a:lnTo>
                    <a:pt x="34075" y="172030"/>
                  </a:lnTo>
                  <a:lnTo>
                    <a:pt x="39048" y="169703"/>
                  </a:lnTo>
                  <a:lnTo>
                    <a:pt x="41763" y="169082"/>
                  </a:lnTo>
                  <a:lnTo>
                    <a:pt x="42581" y="168669"/>
                  </a:lnTo>
                  <a:lnTo>
                    <a:pt x="42133" y="168393"/>
                  </a:lnTo>
                  <a:lnTo>
                    <a:pt x="40844" y="168209"/>
                  </a:lnTo>
                  <a:lnTo>
                    <a:pt x="24807" y="172691"/>
                  </a:lnTo>
                  <a:lnTo>
                    <a:pt x="14755" y="180249"/>
                  </a:lnTo>
                  <a:lnTo>
                    <a:pt x="217" y="201271"/>
                  </a:lnTo>
                  <a:lnTo>
                    <a:pt x="0" y="206002"/>
                  </a:lnTo>
                  <a:lnTo>
                    <a:pt x="1841" y="210149"/>
                  </a:lnTo>
                  <a:lnTo>
                    <a:pt x="5052" y="213906"/>
                  </a:lnTo>
                  <a:lnTo>
                    <a:pt x="28534" y="223934"/>
                  </a:lnTo>
                  <a:lnTo>
                    <a:pt x="71032" y="222945"/>
                  </a:lnTo>
                  <a:lnTo>
                    <a:pt x="90530" y="222098"/>
                  </a:lnTo>
                  <a:lnTo>
                    <a:pt x="97913" y="219887"/>
                  </a:lnTo>
                  <a:lnTo>
                    <a:pt x="108762" y="212139"/>
                  </a:lnTo>
                  <a:lnTo>
                    <a:pt x="114244" y="204727"/>
                  </a:lnTo>
                  <a:lnTo>
                    <a:pt x="115707" y="201362"/>
                  </a:lnTo>
                  <a:lnTo>
                    <a:pt x="115689" y="198126"/>
                  </a:lnTo>
                  <a:lnTo>
                    <a:pt x="113024" y="191884"/>
                  </a:lnTo>
                  <a:lnTo>
                    <a:pt x="101206" y="178052"/>
                  </a:lnTo>
                  <a:lnTo>
                    <a:pt x="101060" y="173656"/>
                  </a:lnTo>
                  <a:lnTo>
                    <a:pt x="103941" y="169734"/>
                  </a:lnTo>
                  <a:lnTo>
                    <a:pt x="114086" y="163721"/>
                  </a:lnTo>
                  <a:lnTo>
                    <a:pt x="133931" y="160337"/>
                  </a:lnTo>
                  <a:lnTo>
                    <a:pt x="175635" y="161839"/>
                  </a:lnTo>
                  <a:lnTo>
                    <a:pt x="203865" y="171396"/>
                  </a:lnTo>
                  <a:lnTo>
                    <a:pt x="207204" y="174180"/>
                  </a:lnTo>
                  <a:lnTo>
                    <a:pt x="208436" y="177028"/>
                  </a:lnTo>
                  <a:lnTo>
                    <a:pt x="208267" y="179919"/>
                  </a:lnTo>
                  <a:lnTo>
                    <a:pt x="205433" y="185777"/>
                  </a:lnTo>
                  <a:lnTo>
                    <a:pt x="193709" y="201586"/>
                  </a:lnTo>
                  <a:lnTo>
                    <a:pt x="191687" y="211281"/>
                  </a:lnTo>
                  <a:lnTo>
                    <a:pt x="194124" y="214661"/>
                  </a:lnTo>
                  <a:lnTo>
                    <a:pt x="204768" y="218415"/>
                  </a:lnTo>
                  <a:lnTo>
                    <a:pt x="222756" y="220529"/>
                  </a:lnTo>
                  <a:lnTo>
                    <a:pt x="261472" y="213653"/>
                  </a:lnTo>
                  <a:lnTo>
                    <a:pt x="269098" y="210361"/>
                  </a:lnTo>
                  <a:lnTo>
                    <a:pt x="272521" y="208094"/>
                  </a:lnTo>
                  <a:lnTo>
                    <a:pt x="274801" y="204598"/>
                  </a:lnTo>
                  <a:lnTo>
                    <a:pt x="277338" y="195422"/>
                  </a:lnTo>
                  <a:lnTo>
                    <a:pt x="275818" y="184730"/>
                  </a:lnTo>
                  <a:lnTo>
                    <a:pt x="274024" y="179100"/>
                  </a:lnTo>
                  <a:lnTo>
                    <a:pt x="266740" y="170199"/>
                  </a:lnTo>
                  <a:lnTo>
                    <a:pt x="257878" y="163928"/>
                  </a:lnTo>
                  <a:lnTo>
                    <a:pt x="250634" y="161141"/>
                  </a:lnTo>
                  <a:lnTo>
                    <a:pt x="252273" y="160398"/>
                  </a:lnTo>
                  <a:lnTo>
                    <a:pt x="272550" y="160344"/>
                  </a:lnTo>
                  <a:lnTo>
                    <a:pt x="311863" y="168712"/>
                  </a:lnTo>
                  <a:lnTo>
                    <a:pt x="352592" y="175179"/>
                  </a:lnTo>
                  <a:lnTo>
                    <a:pt x="390317" y="184320"/>
                  </a:lnTo>
                  <a:lnTo>
                    <a:pt x="391036" y="185772"/>
                  </a:lnTo>
                  <a:lnTo>
                    <a:pt x="390524" y="187733"/>
                  </a:lnTo>
                  <a:lnTo>
                    <a:pt x="389189" y="190032"/>
                  </a:lnTo>
                  <a:lnTo>
                    <a:pt x="386315" y="191565"/>
                  </a:lnTo>
                  <a:lnTo>
                    <a:pt x="372790" y="195706"/>
                  </a:lnTo>
                  <a:lnTo>
                    <a:pt x="361898" y="203707"/>
                  </a:lnTo>
                  <a:lnTo>
                    <a:pt x="359192" y="206635"/>
                  </a:lnTo>
                  <a:lnTo>
                    <a:pt x="358381" y="208586"/>
                  </a:lnTo>
                  <a:lnTo>
                    <a:pt x="358830" y="209887"/>
                  </a:lnTo>
                  <a:lnTo>
                    <a:pt x="364205" y="216459"/>
                  </a:lnTo>
                  <a:lnTo>
                    <a:pt x="367675" y="217120"/>
                  </a:lnTo>
                  <a:lnTo>
                    <a:pt x="409094" y="205780"/>
                  </a:lnTo>
                  <a:lnTo>
                    <a:pt x="413476" y="205040"/>
                  </a:lnTo>
                  <a:lnTo>
                    <a:pt x="433865" y="194517"/>
                  </a:lnTo>
                  <a:lnTo>
                    <a:pt x="454017" y="169351"/>
                  </a:lnTo>
                  <a:lnTo>
                    <a:pt x="463075" y="136759"/>
                  </a:lnTo>
                  <a:lnTo>
                    <a:pt x="465143" y="103456"/>
                  </a:lnTo>
                  <a:lnTo>
                    <a:pt x="458544" y="77988"/>
                  </a:lnTo>
                  <a:lnTo>
                    <a:pt x="439039" y="45361"/>
                  </a:lnTo>
                  <a:lnTo>
                    <a:pt x="416331" y="20523"/>
                  </a:lnTo>
                  <a:lnTo>
                    <a:pt x="387134" y="911"/>
                  </a:lnTo>
                  <a:lnTo>
                    <a:pt x="383953" y="0"/>
                  </a:lnTo>
                  <a:lnTo>
                    <a:pt x="381832" y="385"/>
                  </a:lnTo>
                  <a:lnTo>
                    <a:pt x="377592" y="249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80" name="SMARTInkShape-51"/>
            <p:cNvSpPr/>
            <p:nvPr>
              <p:custDataLst>
                <p:tags r:id="rId17"/>
              </p:custDataLst>
            </p:nvPr>
          </p:nvSpPr>
          <p:spPr>
            <a:xfrm>
              <a:off x="11257359" y="3027164"/>
              <a:ext cx="68351" cy="107157"/>
            </a:xfrm>
            <a:custGeom>
              <a:avLst/>
              <a:gdLst/>
              <a:ahLst/>
              <a:cxnLst/>
              <a:rect l="0" t="0" r="0" b="0"/>
              <a:pathLst>
                <a:path w="68351" h="107157">
                  <a:moveTo>
                    <a:pt x="35719" y="0"/>
                  </a:moveTo>
                  <a:lnTo>
                    <a:pt x="35719" y="0"/>
                  </a:lnTo>
                  <a:lnTo>
                    <a:pt x="44281" y="0"/>
                  </a:lnTo>
                  <a:lnTo>
                    <a:pt x="39799" y="0"/>
                  </a:lnTo>
                  <a:lnTo>
                    <a:pt x="34887" y="2646"/>
                  </a:lnTo>
                  <a:lnTo>
                    <a:pt x="29396" y="8121"/>
                  </a:lnTo>
                  <a:lnTo>
                    <a:pt x="23648" y="17169"/>
                  </a:lnTo>
                  <a:lnTo>
                    <a:pt x="22711" y="21368"/>
                  </a:lnTo>
                  <a:lnTo>
                    <a:pt x="23078" y="25160"/>
                  </a:lnTo>
                  <a:lnTo>
                    <a:pt x="24315" y="28679"/>
                  </a:lnTo>
                  <a:lnTo>
                    <a:pt x="35538" y="43114"/>
                  </a:lnTo>
                  <a:lnTo>
                    <a:pt x="43244" y="48927"/>
                  </a:lnTo>
                  <a:lnTo>
                    <a:pt x="50971" y="53495"/>
                  </a:lnTo>
                  <a:lnTo>
                    <a:pt x="61018" y="62140"/>
                  </a:lnTo>
                  <a:lnTo>
                    <a:pt x="66807" y="72597"/>
                  </a:lnTo>
                  <a:lnTo>
                    <a:pt x="68350" y="78164"/>
                  </a:lnTo>
                  <a:lnTo>
                    <a:pt x="66403" y="82867"/>
                  </a:lnTo>
                  <a:lnTo>
                    <a:pt x="56302" y="90739"/>
                  </a:lnTo>
                  <a:lnTo>
                    <a:pt x="0"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81" name="SMARTInkShape-52"/>
            <p:cNvSpPr/>
            <p:nvPr>
              <p:custDataLst>
                <p:tags r:id="rId18"/>
              </p:custDataLst>
            </p:nvPr>
          </p:nvSpPr>
          <p:spPr>
            <a:xfrm>
              <a:off x="10935891" y="3053953"/>
              <a:ext cx="35719" cy="8931"/>
            </a:xfrm>
            <a:custGeom>
              <a:avLst/>
              <a:gdLst/>
              <a:ahLst/>
              <a:cxnLst/>
              <a:rect l="0" t="0" r="0" b="0"/>
              <a:pathLst>
                <a:path w="35719" h="8931">
                  <a:moveTo>
                    <a:pt x="35718" y="8930"/>
                  </a:moveTo>
                  <a:lnTo>
                    <a:pt x="35718" y="8930"/>
                  </a:lnTo>
                  <a:lnTo>
                    <a:pt x="30978" y="893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087" name="SMARTInkShape-Group10"/>
          <p:cNvGrpSpPr/>
          <p:nvPr/>
        </p:nvGrpSpPr>
        <p:grpSpPr>
          <a:xfrm>
            <a:off x="5694164" y="3550640"/>
            <a:ext cx="749424" cy="460692"/>
            <a:chOff x="5694164" y="3550640"/>
            <a:chExt cx="749424" cy="460692"/>
          </a:xfrm>
        </p:grpSpPr>
        <p:sp>
          <p:nvSpPr>
            <p:cNvPr id="3083" name="SMARTInkShape-53"/>
            <p:cNvSpPr/>
            <p:nvPr>
              <p:custDataLst>
                <p:tags r:id="rId11"/>
              </p:custDataLst>
            </p:nvPr>
          </p:nvSpPr>
          <p:spPr>
            <a:xfrm>
              <a:off x="5694164" y="3723680"/>
              <a:ext cx="8931" cy="116087"/>
            </a:xfrm>
            <a:custGeom>
              <a:avLst/>
              <a:gdLst/>
              <a:ahLst/>
              <a:cxnLst/>
              <a:rect l="0" t="0" r="0" b="0"/>
              <a:pathLst>
                <a:path w="8931" h="116087">
                  <a:moveTo>
                    <a:pt x="0" y="0"/>
                  </a:moveTo>
                  <a:lnTo>
                    <a:pt x="0" y="0"/>
                  </a:lnTo>
                  <a:lnTo>
                    <a:pt x="2646" y="41475"/>
                  </a:lnTo>
                  <a:lnTo>
                    <a:pt x="8930" y="11608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84" name="SMARTInkShape-54"/>
            <p:cNvSpPr/>
            <p:nvPr>
              <p:custDataLst>
                <p:tags r:id="rId12"/>
              </p:custDataLst>
            </p:nvPr>
          </p:nvSpPr>
          <p:spPr>
            <a:xfrm>
              <a:off x="5774531" y="3634383"/>
              <a:ext cx="8931" cy="17860"/>
            </a:xfrm>
            <a:custGeom>
              <a:avLst/>
              <a:gdLst/>
              <a:ahLst/>
              <a:cxnLst/>
              <a:rect l="0" t="0" r="0" b="0"/>
              <a:pathLst>
                <a:path w="8931" h="17860">
                  <a:moveTo>
                    <a:pt x="0" y="17859"/>
                  </a:moveTo>
                  <a:lnTo>
                    <a:pt x="0" y="17859"/>
                  </a:lnTo>
                  <a:lnTo>
                    <a:pt x="893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85" name="SMARTInkShape-55"/>
            <p:cNvSpPr/>
            <p:nvPr>
              <p:custDataLst>
                <p:tags r:id="rId13"/>
              </p:custDataLst>
            </p:nvPr>
          </p:nvSpPr>
          <p:spPr>
            <a:xfrm>
              <a:off x="5837039" y="3550640"/>
              <a:ext cx="606549" cy="460692"/>
            </a:xfrm>
            <a:custGeom>
              <a:avLst/>
              <a:gdLst/>
              <a:ahLst/>
              <a:cxnLst/>
              <a:rect l="0" t="0" r="0" b="0"/>
              <a:pathLst>
                <a:path w="606549" h="460692">
                  <a:moveTo>
                    <a:pt x="0" y="190899"/>
                  </a:moveTo>
                  <a:lnTo>
                    <a:pt x="0" y="190899"/>
                  </a:lnTo>
                  <a:lnTo>
                    <a:pt x="0" y="227108"/>
                  </a:lnTo>
                  <a:lnTo>
                    <a:pt x="0" y="267880"/>
                  </a:lnTo>
                  <a:lnTo>
                    <a:pt x="0" y="279475"/>
                  </a:lnTo>
                  <a:lnTo>
                    <a:pt x="0" y="238105"/>
                  </a:lnTo>
                  <a:lnTo>
                    <a:pt x="9713" y="198304"/>
                  </a:lnTo>
                  <a:lnTo>
                    <a:pt x="18091" y="177880"/>
                  </a:lnTo>
                  <a:lnTo>
                    <a:pt x="24908" y="169238"/>
                  </a:lnTo>
                  <a:lnTo>
                    <a:pt x="51138" y="152487"/>
                  </a:lnTo>
                  <a:lnTo>
                    <a:pt x="63879" y="148099"/>
                  </a:lnTo>
                  <a:lnTo>
                    <a:pt x="68383" y="150459"/>
                  </a:lnTo>
                  <a:lnTo>
                    <a:pt x="78679" y="161019"/>
                  </a:lnTo>
                  <a:lnTo>
                    <a:pt x="93337" y="190068"/>
                  </a:lnTo>
                  <a:lnTo>
                    <a:pt x="105918" y="227382"/>
                  </a:lnTo>
                  <a:lnTo>
                    <a:pt x="131590" y="259069"/>
                  </a:lnTo>
                  <a:lnTo>
                    <a:pt x="143151" y="265845"/>
                  </a:lnTo>
                  <a:lnTo>
                    <a:pt x="166742" y="270195"/>
                  </a:lnTo>
                  <a:lnTo>
                    <a:pt x="201792" y="270062"/>
                  </a:lnTo>
                  <a:lnTo>
                    <a:pt x="239184" y="254069"/>
                  </a:lnTo>
                  <a:lnTo>
                    <a:pt x="275784" y="233381"/>
                  </a:lnTo>
                  <a:lnTo>
                    <a:pt x="317295" y="193955"/>
                  </a:lnTo>
                  <a:lnTo>
                    <a:pt x="346552" y="153432"/>
                  </a:lnTo>
                  <a:lnTo>
                    <a:pt x="360320" y="124235"/>
                  </a:lnTo>
                  <a:lnTo>
                    <a:pt x="364972" y="91851"/>
                  </a:lnTo>
                  <a:lnTo>
                    <a:pt x="361037" y="56159"/>
                  </a:lnTo>
                  <a:lnTo>
                    <a:pt x="350819" y="22033"/>
                  </a:lnTo>
                  <a:lnTo>
                    <a:pt x="336297" y="1288"/>
                  </a:lnTo>
                  <a:lnTo>
                    <a:pt x="333339" y="0"/>
                  </a:lnTo>
                  <a:lnTo>
                    <a:pt x="330374" y="133"/>
                  </a:lnTo>
                  <a:lnTo>
                    <a:pt x="327406" y="1214"/>
                  </a:lnTo>
                  <a:lnTo>
                    <a:pt x="325427" y="2926"/>
                  </a:lnTo>
                  <a:lnTo>
                    <a:pt x="304919" y="40810"/>
                  </a:lnTo>
                  <a:lnTo>
                    <a:pt x="291962" y="84633"/>
                  </a:lnTo>
                  <a:lnTo>
                    <a:pt x="282850" y="121820"/>
                  </a:lnTo>
                  <a:lnTo>
                    <a:pt x="277019" y="164796"/>
                  </a:lnTo>
                  <a:lnTo>
                    <a:pt x="271036" y="205765"/>
                  </a:lnTo>
                  <a:lnTo>
                    <a:pt x="269289" y="238186"/>
                  </a:lnTo>
                  <a:lnTo>
                    <a:pt x="273045" y="275686"/>
                  </a:lnTo>
                  <a:lnTo>
                    <a:pt x="275702" y="315129"/>
                  </a:lnTo>
                  <a:lnTo>
                    <a:pt x="277592" y="354492"/>
                  </a:lnTo>
                  <a:lnTo>
                    <a:pt x="283884" y="390955"/>
                  </a:lnTo>
                  <a:lnTo>
                    <a:pt x="294899" y="425657"/>
                  </a:lnTo>
                  <a:lnTo>
                    <a:pt x="310583" y="452185"/>
                  </a:lnTo>
                  <a:lnTo>
                    <a:pt x="320269" y="460154"/>
                  </a:lnTo>
                  <a:lnTo>
                    <a:pt x="324638" y="460691"/>
                  </a:lnTo>
                  <a:lnTo>
                    <a:pt x="328542" y="459065"/>
                  </a:lnTo>
                  <a:lnTo>
                    <a:pt x="332138" y="455997"/>
                  </a:lnTo>
                  <a:lnTo>
                    <a:pt x="341938" y="437457"/>
                  </a:lnTo>
                  <a:lnTo>
                    <a:pt x="346385" y="417853"/>
                  </a:lnTo>
                  <a:lnTo>
                    <a:pt x="348011" y="373313"/>
                  </a:lnTo>
                  <a:lnTo>
                    <a:pt x="343469" y="332214"/>
                  </a:lnTo>
                  <a:lnTo>
                    <a:pt x="333017" y="291574"/>
                  </a:lnTo>
                  <a:lnTo>
                    <a:pt x="318445" y="252357"/>
                  </a:lnTo>
                  <a:lnTo>
                    <a:pt x="303603" y="213912"/>
                  </a:lnTo>
                  <a:lnTo>
                    <a:pt x="296442" y="202611"/>
                  </a:lnTo>
                  <a:lnTo>
                    <a:pt x="308029" y="242756"/>
                  </a:lnTo>
                  <a:lnTo>
                    <a:pt x="311516" y="246307"/>
                  </a:lnTo>
                  <a:lnTo>
                    <a:pt x="320684" y="250251"/>
                  </a:lnTo>
                  <a:lnTo>
                    <a:pt x="341741" y="252472"/>
                  </a:lnTo>
                  <a:lnTo>
                    <a:pt x="362092" y="248389"/>
                  </a:lnTo>
                  <a:lnTo>
                    <a:pt x="404258" y="228211"/>
                  </a:lnTo>
                  <a:lnTo>
                    <a:pt x="446179" y="204816"/>
                  </a:lnTo>
                  <a:lnTo>
                    <a:pt x="489169" y="180629"/>
                  </a:lnTo>
                  <a:lnTo>
                    <a:pt x="518306" y="162265"/>
                  </a:lnTo>
                  <a:lnTo>
                    <a:pt x="541552" y="153934"/>
                  </a:lnTo>
                  <a:lnTo>
                    <a:pt x="555993" y="143028"/>
                  </a:lnTo>
                  <a:lnTo>
                    <a:pt x="559178" y="142118"/>
                  </a:lnTo>
                  <a:lnTo>
                    <a:pt x="562293" y="142503"/>
                  </a:lnTo>
                  <a:lnTo>
                    <a:pt x="571418" y="145140"/>
                  </a:lnTo>
                  <a:lnTo>
                    <a:pt x="580273" y="146231"/>
                  </a:lnTo>
                  <a:lnTo>
                    <a:pt x="567987" y="133820"/>
                  </a:lnTo>
                  <a:lnTo>
                    <a:pt x="562332" y="130804"/>
                  </a:lnTo>
                  <a:lnTo>
                    <a:pt x="559435" y="130000"/>
                  </a:lnTo>
                  <a:lnTo>
                    <a:pt x="550924" y="131752"/>
                  </a:lnTo>
                  <a:lnTo>
                    <a:pt x="540527" y="136830"/>
                  </a:lnTo>
                  <a:lnTo>
                    <a:pt x="524509" y="150846"/>
                  </a:lnTo>
                  <a:lnTo>
                    <a:pt x="501751" y="183946"/>
                  </a:lnTo>
                  <a:lnTo>
                    <a:pt x="499204" y="190232"/>
                  </a:lnTo>
                  <a:lnTo>
                    <a:pt x="498498" y="195416"/>
                  </a:lnTo>
                  <a:lnTo>
                    <a:pt x="499020" y="199863"/>
                  </a:lnTo>
                  <a:lnTo>
                    <a:pt x="500359" y="202828"/>
                  </a:lnTo>
                  <a:lnTo>
                    <a:pt x="502245" y="204805"/>
                  </a:lnTo>
                  <a:lnTo>
                    <a:pt x="504494" y="206123"/>
                  </a:lnTo>
                  <a:lnTo>
                    <a:pt x="517141" y="207977"/>
                  </a:lnTo>
                  <a:lnTo>
                    <a:pt x="538196" y="199046"/>
                  </a:lnTo>
                  <a:lnTo>
                    <a:pt x="569454" y="174445"/>
                  </a:lnTo>
                  <a:lnTo>
                    <a:pt x="605711" y="130134"/>
                  </a:lnTo>
                  <a:lnTo>
                    <a:pt x="606548" y="129166"/>
                  </a:lnTo>
                  <a:lnTo>
                    <a:pt x="602280" y="133361"/>
                  </a:lnTo>
                  <a:lnTo>
                    <a:pt x="600063" y="138207"/>
                  </a:lnTo>
                  <a:lnTo>
                    <a:pt x="598289" y="1730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86" name="SMARTInkShape-56"/>
            <p:cNvSpPr/>
            <p:nvPr>
              <p:custDataLst>
                <p:tags r:id="rId14"/>
              </p:custDataLst>
            </p:nvPr>
          </p:nvSpPr>
          <p:spPr>
            <a:xfrm>
              <a:off x="6283618" y="3643313"/>
              <a:ext cx="89203" cy="131408"/>
            </a:xfrm>
            <a:custGeom>
              <a:avLst/>
              <a:gdLst/>
              <a:ahLst/>
              <a:cxnLst/>
              <a:rect l="0" t="0" r="0" b="0"/>
              <a:pathLst>
                <a:path w="89203" h="131408">
                  <a:moveTo>
                    <a:pt x="17765" y="17859"/>
                  </a:moveTo>
                  <a:lnTo>
                    <a:pt x="17765" y="17859"/>
                  </a:lnTo>
                  <a:lnTo>
                    <a:pt x="15119" y="47000"/>
                  </a:lnTo>
                  <a:lnTo>
                    <a:pt x="5336" y="85572"/>
                  </a:lnTo>
                  <a:lnTo>
                    <a:pt x="117" y="130137"/>
                  </a:lnTo>
                  <a:lnTo>
                    <a:pt x="47" y="131407"/>
                  </a:lnTo>
                  <a:lnTo>
                    <a:pt x="0" y="131260"/>
                  </a:lnTo>
                  <a:lnTo>
                    <a:pt x="900" y="89590"/>
                  </a:lnTo>
                  <a:lnTo>
                    <a:pt x="8027" y="62594"/>
                  </a:lnTo>
                  <a:lnTo>
                    <a:pt x="17075" y="44687"/>
                  </a:lnTo>
                  <a:lnTo>
                    <a:pt x="30356" y="32097"/>
                  </a:lnTo>
                  <a:lnTo>
                    <a:pt x="8920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091" name="SMARTInkShape-Group11"/>
          <p:cNvGrpSpPr/>
          <p:nvPr/>
        </p:nvGrpSpPr>
        <p:grpSpPr>
          <a:xfrm>
            <a:off x="6410299" y="3531436"/>
            <a:ext cx="1757390" cy="245823"/>
            <a:chOff x="6410299" y="3531436"/>
            <a:chExt cx="1757390" cy="245823"/>
          </a:xfrm>
        </p:grpSpPr>
        <p:sp>
          <p:nvSpPr>
            <p:cNvPr id="3088" name="SMARTInkShape-57"/>
            <p:cNvSpPr/>
            <p:nvPr>
              <p:custDataLst>
                <p:tags r:id="rId8"/>
              </p:custDataLst>
            </p:nvPr>
          </p:nvSpPr>
          <p:spPr>
            <a:xfrm>
              <a:off x="6410299" y="3531436"/>
              <a:ext cx="1757390" cy="245823"/>
            </a:xfrm>
            <a:custGeom>
              <a:avLst/>
              <a:gdLst/>
              <a:ahLst/>
              <a:cxnLst/>
              <a:rect l="0" t="0" r="0" b="0"/>
              <a:pathLst>
                <a:path w="1757390" h="245823">
                  <a:moveTo>
                    <a:pt x="42889" y="129736"/>
                  </a:moveTo>
                  <a:lnTo>
                    <a:pt x="42889" y="129736"/>
                  </a:lnTo>
                  <a:lnTo>
                    <a:pt x="30460" y="142165"/>
                  </a:lnTo>
                  <a:lnTo>
                    <a:pt x="10115" y="185842"/>
                  </a:lnTo>
                  <a:lnTo>
                    <a:pt x="880" y="207369"/>
                  </a:lnTo>
                  <a:lnTo>
                    <a:pt x="0" y="211257"/>
                  </a:lnTo>
                  <a:lnTo>
                    <a:pt x="406" y="214841"/>
                  </a:lnTo>
                  <a:lnTo>
                    <a:pt x="6083" y="226039"/>
                  </a:lnTo>
                  <a:lnTo>
                    <a:pt x="11979" y="224461"/>
                  </a:lnTo>
                  <a:lnTo>
                    <a:pt x="16328" y="222652"/>
                  </a:lnTo>
                  <a:lnTo>
                    <a:pt x="31932" y="205884"/>
                  </a:lnTo>
                  <a:lnTo>
                    <a:pt x="39642" y="191545"/>
                  </a:lnTo>
                  <a:lnTo>
                    <a:pt x="52175" y="160549"/>
                  </a:lnTo>
                  <a:lnTo>
                    <a:pt x="68535" y="140673"/>
                  </a:lnTo>
                  <a:lnTo>
                    <a:pt x="72885" y="140004"/>
                  </a:lnTo>
                  <a:lnTo>
                    <a:pt x="76776" y="142534"/>
                  </a:lnTo>
                  <a:lnTo>
                    <a:pt x="93249" y="169933"/>
                  </a:lnTo>
                  <a:lnTo>
                    <a:pt x="105191" y="199031"/>
                  </a:lnTo>
                  <a:lnTo>
                    <a:pt x="112928" y="208449"/>
                  </a:lnTo>
                  <a:lnTo>
                    <a:pt x="116351" y="209368"/>
                  </a:lnTo>
                  <a:lnTo>
                    <a:pt x="123254" y="210103"/>
                  </a:lnTo>
                  <a:lnTo>
                    <a:pt x="123255" y="205363"/>
                  </a:lnTo>
                  <a:lnTo>
                    <a:pt x="125901" y="200389"/>
                  </a:lnTo>
                  <a:lnTo>
                    <a:pt x="132369" y="193880"/>
                  </a:lnTo>
                  <a:lnTo>
                    <a:pt x="176583" y="156272"/>
                  </a:lnTo>
                  <a:lnTo>
                    <a:pt x="211712" y="128710"/>
                  </a:lnTo>
                  <a:lnTo>
                    <a:pt x="249035" y="115363"/>
                  </a:lnTo>
                  <a:lnTo>
                    <a:pt x="262170" y="113426"/>
                  </a:lnTo>
                  <a:lnTo>
                    <a:pt x="277269" y="117857"/>
                  </a:lnTo>
                  <a:lnTo>
                    <a:pt x="285463" y="121817"/>
                  </a:lnTo>
                  <a:lnTo>
                    <a:pt x="297212" y="134153"/>
                  </a:lnTo>
                  <a:lnTo>
                    <a:pt x="304749" y="150551"/>
                  </a:lnTo>
                  <a:lnTo>
                    <a:pt x="308000" y="181103"/>
                  </a:lnTo>
                  <a:lnTo>
                    <a:pt x="305245" y="200190"/>
                  </a:lnTo>
                  <a:lnTo>
                    <a:pt x="295420" y="215950"/>
                  </a:lnTo>
                  <a:lnTo>
                    <a:pt x="288634" y="222931"/>
                  </a:lnTo>
                  <a:lnTo>
                    <a:pt x="270509" y="230687"/>
                  </a:lnTo>
                  <a:lnTo>
                    <a:pt x="250218" y="233142"/>
                  </a:lnTo>
                  <a:lnTo>
                    <a:pt x="215583" y="226634"/>
                  </a:lnTo>
                  <a:lnTo>
                    <a:pt x="198237" y="218639"/>
                  </a:lnTo>
                  <a:lnTo>
                    <a:pt x="186494" y="210603"/>
                  </a:lnTo>
                  <a:lnTo>
                    <a:pt x="226062" y="222576"/>
                  </a:lnTo>
                  <a:lnTo>
                    <a:pt x="259109" y="226366"/>
                  </a:lnTo>
                  <a:lnTo>
                    <a:pt x="299471" y="221510"/>
                  </a:lnTo>
                  <a:lnTo>
                    <a:pt x="314353" y="220134"/>
                  </a:lnTo>
                  <a:lnTo>
                    <a:pt x="327580" y="214230"/>
                  </a:lnTo>
                  <a:lnTo>
                    <a:pt x="368686" y="178470"/>
                  </a:lnTo>
                  <a:lnTo>
                    <a:pt x="378187" y="167270"/>
                  </a:lnTo>
                  <a:lnTo>
                    <a:pt x="397809" y="127743"/>
                  </a:lnTo>
                  <a:lnTo>
                    <a:pt x="407531" y="84200"/>
                  </a:lnTo>
                  <a:lnTo>
                    <a:pt x="409868" y="47568"/>
                  </a:lnTo>
                  <a:lnTo>
                    <a:pt x="413688" y="39308"/>
                  </a:lnTo>
                  <a:lnTo>
                    <a:pt x="414112" y="38693"/>
                  </a:lnTo>
                  <a:lnTo>
                    <a:pt x="411937" y="43301"/>
                  </a:lnTo>
                  <a:lnTo>
                    <a:pt x="409392" y="84779"/>
                  </a:lnTo>
                  <a:lnTo>
                    <a:pt x="409082" y="120745"/>
                  </a:lnTo>
                  <a:lnTo>
                    <a:pt x="416701" y="164898"/>
                  </a:lnTo>
                  <a:lnTo>
                    <a:pt x="417570" y="176314"/>
                  </a:lnTo>
                  <a:lnTo>
                    <a:pt x="418683" y="177655"/>
                  </a:lnTo>
                  <a:lnTo>
                    <a:pt x="420419" y="177557"/>
                  </a:lnTo>
                  <a:lnTo>
                    <a:pt x="463774" y="149712"/>
                  </a:lnTo>
                  <a:lnTo>
                    <a:pt x="507965" y="118936"/>
                  </a:lnTo>
                  <a:lnTo>
                    <a:pt x="521117" y="115014"/>
                  </a:lnTo>
                  <a:lnTo>
                    <a:pt x="533578" y="115917"/>
                  </a:lnTo>
                  <a:lnTo>
                    <a:pt x="539679" y="117547"/>
                  </a:lnTo>
                  <a:lnTo>
                    <a:pt x="543746" y="120617"/>
                  </a:lnTo>
                  <a:lnTo>
                    <a:pt x="548265" y="129321"/>
                  </a:lnTo>
                  <a:lnTo>
                    <a:pt x="556304" y="170391"/>
                  </a:lnTo>
                  <a:lnTo>
                    <a:pt x="564216" y="188966"/>
                  </a:lnTo>
                  <a:lnTo>
                    <a:pt x="568041" y="193035"/>
                  </a:lnTo>
                  <a:lnTo>
                    <a:pt x="577585" y="197557"/>
                  </a:lnTo>
                  <a:lnTo>
                    <a:pt x="581915" y="197770"/>
                  </a:lnTo>
                  <a:lnTo>
                    <a:pt x="593742" y="193330"/>
                  </a:lnTo>
                  <a:lnTo>
                    <a:pt x="615014" y="180295"/>
                  </a:lnTo>
                  <a:lnTo>
                    <a:pt x="651357" y="138518"/>
                  </a:lnTo>
                  <a:lnTo>
                    <a:pt x="675961" y="112840"/>
                  </a:lnTo>
                  <a:lnTo>
                    <a:pt x="669126" y="149248"/>
                  </a:lnTo>
                  <a:lnTo>
                    <a:pt x="669187" y="182648"/>
                  </a:lnTo>
                  <a:lnTo>
                    <a:pt x="672809" y="196578"/>
                  </a:lnTo>
                  <a:lnTo>
                    <a:pt x="675163" y="201087"/>
                  </a:lnTo>
                  <a:lnTo>
                    <a:pt x="677726" y="204092"/>
                  </a:lnTo>
                  <a:lnTo>
                    <a:pt x="683218" y="207432"/>
                  </a:lnTo>
                  <a:lnTo>
                    <a:pt x="688967" y="208916"/>
                  </a:lnTo>
                  <a:lnTo>
                    <a:pt x="697475" y="204284"/>
                  </a:lnTo>
                  <a:lnTo>
                    <a:pt x="713421" y="187873"/>
                  </a:lnTo>
                  <a:lnTo>
                    <a:pt x="728067" y="164160"/>
                  </a:lnTo>
                  <a:lnTo>
                    <a:pt x="748056" y="125421"/>
                  </a:lnTo>
                  <a:lnTo>
                    <a:pt x="750133" y="123883"/>
                  </a:lnTo>
                  <a:lnTo>
                    <a:pt x="752510" y="122858"/>
                  </a:lnTo>
                  <a:lnTo>
                    <a:pt x="753103" y="123166"/>
                  </a:lnTo>
                  <a:lnTo>
                    <a:pt x="751114" y="126154"/>
                  </a:lnTo>
                  <a:lnTo>
                    <a:pt x="749158" y="142896"/>
                  </a:lnTo>
                  <a:lnTo>
                    <a:pt x="753318" y="161968"/>
                  </a:lnTo>
                  <a:lnTo>
                    <a:pt x="760835" y="180186"/>
                  </a:lnTo>
                  <a:lnTo>
                    <a:pt x="766458" y="186885"/>
                  </a:lnTo>
                  <a:lnTo>
                    <a:pt x="769346" y="188671"/>
                  </a:lnTo>
                  <a:lnTo>
                    <a:pt x="787632" y="191185"/>
                  </a:lnTo>
                  <a:lnTo>
                    <a:pt x="803503" y="186482"/>
                  </a:lnTo>
                  <a:lnTo>
                    <a:pt x="841494" y="163087"/>
                  </a:lnTo>
                  <a:lnTo>
                    <a:pt x="878853" y="136434"/>
                  </a:lnTo>
                  <a:lnTo>
                    <a:pt x="920180" y="112697"/>
                  </a:lnTo>
                  <a:lnTo>
                    <a:pt x="952573" y="103201"/>
                  </a:lnTo>
                  <a:lnTo>
                    <a:pt x="908757" y="131633"/>
                  </a:lnTo>
                  <a:lnTo>
                    <a:pt x="876037" y="167646"/>
                  </a:lnTo>
                  <a:lnTo>
                    <a:pt x="863121" y="188152"/>
                  </a:lnTo>
                  <a:lnTo>
                    <a:pt x="861570" y="194477"/>
                  </a:lnTo>
                  <a:lnTo>
                    <a:pt x="862491" y="206796"/>
                  </a:lnTo>
                  <a:lnTo>
                    <a:pt x="866209" y="216240"/>
                  </a:lnTo>
                  <a:lnTo>
                    <a:pt x="868588" y="220147"/>
                  </a:lnTo>
                  <a:lnTo>
                    <a:pt x="873153" y="221760"/>
                  </a:lnTo>
                  <a:lnTo>
                    <a:pt x="906491" y="218411"/>
                  </a:lnTo>
                  <a:lnTo>
                    <a:pt x="927817" y="211021"/>
                  </a:lnTo>
                  <a:lnTo>
                    <a:pt x="968876" y="185627"/>
                  </a:lnTo>
                  <a:lnTo>
                    <a:pt x="1000625" y="160363"/>
                  </a:lnTo>
                  <a:lnTo>
                    <a:pt x="1034530" y="119212"/>
                  </a:lnTo>
                  <a:lnTo>
                    <a:pt x="1069891" y="77607"/>
                  </a:lnTo>
                  <a:lnTo>
                    <a:pt x="1098531" y="35135"/>
                  </a:lnTo>
                  <a:lnTo>
                    <a:pt x="1112596" y="617"/>
                  </a:lnTo>
                  <a:lnTo>
                    <a:pt x="1112222" y="0"/>
                  </a:lnTo>
                  <a:lnTo>
                    <a:pt x="1109161" y="1961"/>
                  </a:lnTo>
                  <a:lnTo>
                    <a:pt x="1099111" y="19426"/>
                  </a:lnTo>
                  <a:lnTo>
                    <a:pt x="1081669" y="62590"/>
                  </a:lnTo>
                  <a:lnTo>
                    <a:pt x="1069795" y="101737"/>
                  </a:lnTo>
                  <a:lnTo>
                    <a:pt x="1062636" y="128946"/>
                  </a:lnTo>
                  <a:lnTo>
                    <a:pt x="1066135" y="150007"/>
                  </a:lnTo>
                  <a:lnTo>
                    <a:pt x="1073457" y="170358"/>
                  </a:lnTo>
                  <a:lnTo>
                    <a:pt x="1078191" y="174677"/>
                  </a:lnTo>
                  <a:lnTo>
                    <a:pt x="1091390" y="179475"/>
                  </a:lnTo>
                  <a:lnTo>
                    <a:pt x="1104532" y="178962"/>
                  </a:lnTo>
                  <a:lnTo>
                    <a:pt x="1117980" y="174434"/>
                  </a:lnTo>
                  <a:lnTo>
                    <a:pt x="1162202" y="149245"/>
                  </a:lnTo>
                  <a:lnTo>
                    <a:pt x="1204828" y="110429"/>
                  </a:lnTo>
                  <a:lnTo>
                    <a:pt x="1237647" y="77974"/>
                  </a:lnTo>
                  <a:lnTo>
                    <a:pt x="1225091" y="100246"/>
                  </a:lnTo>
                  <a:lnTo>
                    <a:pt x="1222640" y="116368"/>
                  </a:lnTo>
                  <a:lnTo>
                    <a:pt x="1222735" y="148995"/>
                  </a:lnTo>
                  <a:lnTo>
                    <a:pt x="1226409" y="157478"/>
                  </a:lnTo>
                  <a:lnTo>
                    <a:pt x="1234054" y="167832"/>
                  </a:lnTo>
                  <a:lnTo>
                    <a:pt x="1237842" y="169023"/>
                  </a:lnTo>
                  <a:lnTo>
                    <a:pt x="1247344" y="167703"/>
                  </a:lnTo>
                  <a:lnTo>
                    <a:pt x="1288996" y="153223"/>
                  </a:lnTo>
                  <a:lnTo>
                    <a:pt x="1331677" y="123599"/>
                  </a:lnTo>
                  <a:lnTo>
                    <a:pt x="1348589" y="107964"/>
                  </a:lnTo>
                  <a:lnTo>
                    <a:pt x="1360324" y="92747"/>
                  </a:lnTo>
                  <a:lnTo>
                    <a:pt x="1366934" y="88492"/>
                  </a:lnTo>
                  <a:lnTo>
                    <a:pt x="1369093" y="88349"/>
                  </a:lnTo>
                  <a:lnTo>
                    <a:pt x="1370532" y="89246"/>
                  </a:lnTo>
                  <a:lnTo>
                    <a:pt x="1371493" y="90837"/>
                  </a:lnTo>
                  <a:lnTo>
                    <a:pt x="1369913" y="97895"/>
                  </a:lnTo>
                  <a:lnTo>
                    <a:pt x="1355246" y="137144"/>
                  </a:lnTo>
                  <a:lnTo>
                    <a:pt x="1350455" y="150888"/>
                  </a:lnTo>
                  <a:lnTo>
                    <a:pt x="1348326" y="166918"/>
                  </a:lnTo>
                  <a:lnTo>
                    <a:pt x="1350026" y="178673"/>
                  </a:lnTo>
                  <a:lnTo>
                    <a:pt x="1353915" y="190869"/>
                  </a:lnTo>
                  <a:lnTo>
                    <a:pt x="1354461" y="194303"/>
                  </a:lnTo>
                  <a:lnTo>
                    <a:pt x="1357801" y="195601"/>
                  </a:lnTo>
                  <a:lnTo>
                    <a:pt x="1369451" y="194397"/>
                  </a:lnTo>
                  <a:lnTo>
                    <a:pt x="1392743" y="178660"/>
                  </a:lnTo>
                  <a:lnTo>
                    <a:pt x="1434342" y="149445"/>
                  </a:lnTo>
                  <a:lnTo>
                    <a:pt x="1477960" y="115963"/>
                  </a:lnTo>
                  <a:lnTo>
                    <a:pt x="1502898" y="104857"/>
                  </a:lnTo>
                  <a:lnTo>
                    <a:pt x="1504384" y="105213"/>
                  </a:lnTo>
                  <a:lnTo>
                    <a:pt x="1505375" y="106441"/>
                  </a:lnTo>
                  <a:lnTo>
                    <a:pt x="1506036" y="108253"/>
                  </a:lnTo>
                  <a:lnTo>
                    <a:pt x="1499967" y="131556"/>
                  </a:lnTo>
                  <a:lnTo>
                    <a:pt x="1491860" y="158943"/>
                  </a:lnTo>
                  <a:lnTo>
                    <a:pt x="1491073" y="167066"/>
                  </a:lnTo>
                  <a:lnTo>
                    <a:pt x="1495490" y="181385"/>
                  </a:lnTo>
                  <a:lnTo>
                    <a:pt x="1499445" y="187980"/>
                  </a:lnTo>
                  <a:lnTo>
                    <a:pt x="1504067" y="192378"/>
                  </a:lnTo>
                  <a:lnTo>
                    <a:pt x="1514494" y="197264"/>
                  </a:lnTo>
                  <a:lnTo>
                    <a:pt x="1541001" y="195275"/>
                  </a:lnTo>
                  <a:lnTo>
                    <a:pt x="1579378" y="178584"/>
                  </a:lnTo>
                  <a:lnTo>
                    <a:pt x="1618854" y="158824"/>
                  </a:lnTo>
                  <a:lnTo>
                    <a:pt x="1639943" y="145631"/>
                  </a:lnTo>
                  <a:lnTo>
                    <a:pt x="1675953" y="112888"/>
                  </a:lnTo>
                  <a:lnTo>
                    <a:pt x="1664537" y="125342"/>
                  </a:lnTo>
                  <a:lnTo>
                    <a:pt x="1647360" y="158752"/>
                  </a:lnTo>
                  <a:lnTo>
                    <a:pt x="1643995" y="175374"/>
                  </a:lnTo>
                  <a:lnTo>
                    <a:pt x="1645082" y="182982"/>
                  </a:lnTo>
                  <a:lnTo>
                    <a:pt x="1651582" y="196726"/>
                  </a:lnTo>
                  <a:lnTo>
                    <a:pt x="1666396" y="215621"/>
                  </a:lnTo>
                  <a:lnTo>
                    <a:pt x="1677591" y="222477"/>
                  </a:lnTo>
                  <a:lnTo>
                    <a:pt x="1720128" y="234369"/>
                  </a:lnTo>
                  <a:lnTo>
                    <a:pt x="1757389" y="2458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89" name="SMARTInkShape-58"/>
            <p:cNvSpPr/>
            <p:nvPr>
              <p:custDataLst>
                <p:tags r:id="rId9"/>
              </p:custDataLst>
            </p:nvPr>
          </p:nvSpPr>
          <p:spPr>
            <a:xfrm>
              <a:off x="7239000" y="3580805"/>
              <a:ext cx="669728" cy="17860"/>
            </a:xfrm>
            <a:custGeom>
              <a:avLst/>
              <a:gdLst/>
              <a:ahLst/>
              <a:cxnLst/>
              <a:rect l="0" t="0" r="0" b="0"/>
              <a:pathLst>
                <a:path w="669728" h="17860">
                  <a:moveTo>
                    <a:pt x="669727" y="8929"/>
                  </a:moveTo>
                  <a:lnTo>
                    <a:pt x="669727" y="8929"/>
                  </a:lnTo>
                  <a:lnTo>
                    <a:pt x="645363" y="2793"/>
                  </a:lnTo>
                  <a:lnTo>
                    <a:pt x="603638" y="827"/>
                  </a:lnTo>
                  <a:lnTo>
                    <a:pt x="559415" y="245"/>
                  </a:lnTo>
                  <a:lnTo>
                    <a:pt x="529748" y="109"/>
                  </a:lnTo>
                  <a:lnTo>
                    <a:pt x="497380" y="48"/>
                  </a:lnTo>
                  <a:lnTo>
                    <a:pt x="464145" y="21"/>
                  </a:lnTo>
                  <a:lnTo>
                    <a:pt x="432836" y="9"/>
                  </a:lnTo>
                  <a:lnTo>
                    <a:pt x="399738" y="4"/>
                  </a:lnTo>
                  <a:lnTo>
                    <a:pt x="366177" y="1"/>
                  </a:lnTo>
                  <a:lnTo>
                    <a:pt x="334725" y="0"/>
                  </a:lnTo>
                  <a:lnTo>
                    <a:pt x="301564" y="0"/>
                  </a:lnTo>
                  <a:lnTo>
                    <a:pt x="267974" y="0"/>
                  </a:lnTo>
                  <a:lnTo>
                    <a:pt x="236508" y="0"/>
                  </a:lnTo>
                  <a:lnTo>
                    <a:pt x="205987" y="2645"/>
                  </a:lnTo>
                  <a:lnTo>
                    <a:pt x="174893" y="6137"/>
                  </a:lnTo>
                  <a:lnTo>
                    <a:pt x="141230" y="7688"/>
                  </a:lnTo>
                  <a:lnTo>
                    <a:pt x="109071" y="8377"/>
                  </a:lnTo>
                  <a:lnTo>
                    <a:pt x="76257" y="9677"/>
                  </a:lnTo>
                  <a:lnTo>
                    <a:pt x="0" y="178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90" name="SMARTInkShape-59"/>
            <p:cNvSpPr/>
            <p:nvPr>
              <p:custDataLst>
                <p:tags r:id="rId10"/>
              </p:custDataLst>
            </p:nvPr>
          </p:nvSpPr>
          <p:spPr>
            <a:xfrm>
              <a:off x="6703219" y="3607594"/>
              <a:ext cx="241102" cy="17860"/>
            </a:xfrm>
            <a:custGeom>
              <a:avLst/>
              <a:gdLst/>
              <a:ahLst/>
              <a:cxnLst/>
              <a:rect l="0" t="0" r="0" b="0"/>
              <a:pathLst>
                <a:path w="241102" h="17860">
                  <a:moveTo>
                    <a:pt x="0" y="17859"/>
                  </a:moveTo>
                  <a:lnTo>
                    <a:pt x="0" y="17859"/>
                  </a:lnTo>
                  <a:lnTo>
                    <a:pt x="29141" y="10791"/>
                  </a:lnTo>
                  <a:lnTo>
                    <a:pt x="64858" y="6835"/>
                  </a:lnTo>
                  <a:lnTo>
                    <a:pt x="97287" y="3038"/>
                  </a:lnTo>
                  <a:lnTo>
                    <a:pt x="137856" y="900"/>
                  </a:lnTo>
                  <a:lnTo>
                    <a:pt x="176997" y="266"/>
                  </a:lnTo>
                  <a:lnTo>
                    <a:pt x="24110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3092" name="SMARTInkShape-60"/>
          <p:cNvSpPr/>
          <p:nvPr>
            <p:custDataLst>
              <p:tags r:id="rId1"/>
            </p:custDataLst>
          </p:nvPr>
        </p:nvSpPr>
        <p:spPr>
          <a:xfrm>
            <a:off x="5863828" y="3554016"/>
            <a:ext cx="8931" cy="1"/>
          </a:xfrm>
          <a:custGeom>
            <a:avLst/>
            <a:gdLst/>
            <a:ahLst/>
            <a:cxnLst/>
            <a:rect l="0" t="0" r="0" b="0"/>
            <a:pathLst>
              <a:path w="8931" h="1">
                <a:moveTo>
                  <a:pt x="0" y="0"/>
                </a:moveTo>
                <a:lnTo>
                  <a:pt x="0" y="0"/>
                </a:lnTo>
                <a:lnTo>
                  <a:pt x="893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095" name="SMARTInkShape-Group13"/>
          <p:cNvGrpSpPr/>
          <p:nvPr/>
        </p:nvGrpSpPr>
        <p:grpSpPr>
          <a:xfrm>
            <a:off x="8402744" y="2205633"/>
            <a:ext cx="1193695" cy="794710"/>
            <a:chOff x="8402744" y="2205633"/>
            <a:chExt cx="1193695" cy="794710"/>
          </a:xfrm>
        </p:grpSpPr>
        <p:sp>
          <p:nvSpPr>
            <p:cNvPr id="3093" name="SMARTInkShape-61"/>
            <p:cNvSpPr/>
            <p:nvPr>
              <p:custDataLst>
                <p:tags r:id="rId6"/>
              </p:custDataLst>
            </p:nvPr>
          </p:nvSpPr>
          <p:spPr>
            <a:xfrm>
              <a:off x="8402744" y="2484315"/>
              <a:ext cx="887566" cy="516028"/>
            </a:xfrm>
            <a:custGeom>
              <a:avLst/>
              <a:gdLst/>
              <a:ahLst/>
              <a:cxnLst/>
              <a:rect l="0" t="0" r="0" b="0"/>
              <a:pathLst>
                <a:path w="887566" h="516028">
                  <a:moveTo>
                    <a:pt x="577545" y="7068"/>
                  </a:moveTo>
                  <a:lnTo>
                    <a:pt x="577545" y="7068"/>
                  </a:lnTo>
                  <a:lnTo>
                    <a:pt x="538691" y="0"/>
                  </a:lnTo>
                  <a:lnTo>
                    <a:pt x="502533" y="1336"/>
                  </a:lnTo>
                  <a:lnTo>
                    <a:pt x="463047" y="5369"/>
                  </a:lnTo>
                  <a:lnTo>
                    <a:pt x="423565" y="9210"/>
                  </a:lnTo>
                  <a:lnTo>
                    <a:pt x="383093" y="16632"/>
                  </a:lnTo>
                  <a:lnTo>
                    <a:pt x="345966" y="25115"/>
                  </a:lnTo>
                  <a:lnTo>
                    <a:pt x="307185" y="33913"/>
                  </a:lnTo>
                  <a:lnTo>
                    <a:pt x="266920" y="45449"/>
                  </a:lnTo>
                  <a:lnTo>
                    <a:pt x="229854" y="61435"/>
                  </a:lnTo>
                  <a:lnTo>
                    <a:pt x="193736" y="78739"/>
                  </a:lnTo>
                  <a:lnTo>
                    <a:pt x="157899" y="96434"/>
                  </a:lnTo>
                  <a:lnTo>
                    <a:pt x="124792" y="116890"/>
                  </a:lnTo>
                  <a:lnTo>
                    <a:pt x="86938" y="145729"/>
                  </a:lnTo>
                  <a:lnTo>
                    <a:pt x="45309" y="182576"/>
                  </a:lnTo>
                  <a:lnTo>
                    <a:pt x="22032" y="213605"/>
                  </a:lnTo>
                  <a:lnTo>
                    <a:pt x="6851" y="251043"/>
                  </a:lnTo>
                  <a:lnTo>
                    <a:pt x="0" y="287386"/>
                  </a:lnTo>
                  <a:lnTo>
                    <a:pt x="616" y="324281"/>
                  </a:lnTo>
                  <a:lnTo>
                    <a:pt x="6609" y="345497"/>
                  </a:lnTo>
                  <a:lnTo>
                    <a:pt x="29417" y="388809"/>
                  </a:lnTo>
                  <a:lnTo>
                    <a:pt x="43398" y="414525"/>
                  </a:lnTo>
                  <a:lnTo>
                    <a:pt x="62752" y="434712"/>
                  </a:lnTo>
                  <a:lnTo>
                    <a:pt x="106408" y="468680"/>
                  </a:lnTo>
                  <a:lnTo>
                    <a:pt x="145153" y="487519"/>
                  </a:lnTo>
                  <a:lnTo>
                    <a:pt x="184887" y="503220"/>
                  </a:lnTo>
                  <a:lnTo>
                    <a:pt x="218337" y="511814"/>
                  </a:lnTo>
                  <a:lnTo>
                    <a:pt x="253383" y="514802"/>
                  </a:lnTo>
                  <a:lnTo>
                    <a:pt x="289894" y="515687"/>
                  </a:lnTo>
                  <a:lnTo>
                    <a:pt x="330698" y="515950"/>
                  </a:lnTo>
                  <a:lnTo>
                    <a:pt x="368366" y="516027"/>
                  </a:lnTo>
                  <a:lnTo>
                    <a:pt x="404661" y="515058"/>
                  </a:lnTo>
                  <a:lnTo>
                    <a:pt x="441543" y="509920"/>
                  </a:lnTo>
                  <a:lnTo>
                    <a:pt x="482457" y="506965"/>
                  </a:lnTo>
                  <a:lnTo>
                    <a:pt x="519164" y="500246"/>
                  </a:lnTo>
                  <a:lnTo>
                    <a:pt x="561383" y="486441"/>
                  </a:lnTo>
                  <a:lnTo>
                    <a:pt x="595908" y="473219"/>
                  </a:lnTo>
                  <a:lnTo>
                    <a:pt x="631273" y="460372"/>
                  </a:lnTo>
                  <a:lnTo>
                    <a:pt x="674038" y="438253"/>
                  </a:lnTo>
                  <a:lnTo>
                    <a:pt x="717285" y="419919"/>
                  </a:lnTo>
                  <a:lnTo>
                    <a:pt x="755519" y="392338"/>
                  </a:lnTo>
                  <a:lnTo>
                    <a:pt x="799714" y="361449"/>
                  </a:lnTo>
                  <a:lnTo>
                    <a:pt x="826776" y="334854"/>
                  </a:lnTo>
                  <a:lnTo>
                    <a:pt x="863224" y="290727"/>
                  </a:lnTo>
                  <a:lnTo>
                    <a:pt x="874177" y="272045"/>
                  </a:lnTo>
                  <a:lnTo>
                    <a:pt x="884930" y="234628"/>
                  </a:lnTo>
                  <a:lnTo>
                    <a:pt x="887565" y="198958"/>
                  </a:lnTo>
                  <a:lnTo>
                    <a:pt x="881511" y="168104"/>
                  </a:lnTo>
                  <a:lnTo>
                    <a:pt x="862190" y="127917"/>
                  </a:lnTo>
                  <a:lnTo>
                    <a:pt x="842462" y="106706"/>
                  </a:lnTo>
                  <a:lnTo>
                    <a:pt x="798664" y="72345"/>
                  </a:lnTo>
                  <a:lnTo>
                    <a:pt x="764649" y="58216"/>
                  </a:lnTo>
                  <a:lnTo>
                    <a:pt x="723130" y="52008"/>
                  </a:lnTo>
                  <a:lnTo>
                    <a:pt x="685238" y="44902"/>
                  </a:lnTo>
                  <a:lnTo>
                    <a:pt x="664104" y="45711"/>
                  </a:lnTo>
                  <a:lnTo>
                    <a:pt x="604334" y="606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94" name="SMARTInkShape-62"/>
            <p:cNvSpPr/>
            <p:nvPr>
              <p:custDataLst>
                <p:tags r:id="rId7"/>
              </p:custDataLst>
            </p:nvPr>
          </p:nvSpPr>
          <p:spPr>
            <a:xfrm>
              <a:off x="9123164" y="2205633"/>
              <a:ext cx="473275" cy="366118"/>
            </a:xfrm>
            <a:custGeom>
              <a:avLst/>
              <a:gdLst/>
              <a:ahLst/>
              <a:cxnLst/>
              <a:rect l="0" t="0" r="0" b="0"/>
              <a:pathLst>
                <a:path w="473275" h="366118">
                  <a:moveTo>
                    <a:pt x="0" y="366117"/>
                  </a:moveTo>
                  <a:lnTo>
                    <a:pt x="0" y="366117"/>
                  </a:lnTo>
                  <a:lnTo>
                    <a:pt x="12429" y="333571"/>
                  </a:lnTo>
                  <a:lnTo>
                    <a:pt x="25731" y="315574"/>
                  </a:lnTo>
                  <a:lnTo>
                    <a:pt x="61269" y="285577"/>
                  </a:lnTo>
                  <a:lnTo>
                    <a:pt x="95336" y="256869"/>
                  </a:lnTo>
                  <a:lnTo>
                    <a:pt x="126209" y="227569"/>
                  </a:lnTo>
                  <a:lnTo>
                    <a:pt x="167107" y="201681"/>
                  </a:lnTo>
                  <a:lnTo>
                    <a:pt x="207524" y="171578"/>
                  </a:lnTo>
                  <a:lnTo>
                    <a:pt x="241736" y="149726"/>
                  </a:lnTo>
                  <a:lnTo>
                    <a:pt x="284111" y="125156"/>
                  </a:lnTo>
                  <a:lnTo>
                    <a:pt x="322137" y="97482"/>
                  </a:lnTo>
                  <a:lnTo>
                    <a:pt x="364191" y="74524"/>
                  </a:lnTo>
                  <a:lnTo>
                    <a:pt x="404375" y="54977"/>
                  </a:lnTo>
                  <a:lnTo>
                    <a:pt x="47327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100" name="SMARTInkShape-Group14"/>
          <p:cNvGrpSpPr/>
          <p:nvPr/>
        </p:nvGrpSpPr>
        <p:grpSpPr>
          <a:xfrm>
            <a:off x="9615075" y="1777008"/>
            <a:ext cx="1828779" cy="614401"/>
            <a:chOff x="9615075" y="1777008"/>
            <a:chExt cx="1828779" cy="614401"/>
          </a:xfrm>
        </p:grpSpPr>
        <p:sp>
          <p:nvSpPr>
            <p:cNvPr id="3096" name="SMARTInkShape-63"/>
            <p:cNvSpPr/>
            <p:nvPr>
              <p:custDataLst>
                <p:tags r:id="rId2"/>
              </p:custDataLst>
            </p:nvPr>
          </p:nvSpPr>
          <p:spPr>
            <a:xfrm>
              <a:off x="9615075" y="1839516"/>
              <a:ext cx="1828779" cy="443388"/>
            </a:xfrm>
            <a:custGeom>
              <a:avLst/>
              <a:gdLst/>
              <a:ahLst/>
              <a:cxnLst/>
              <a:rect l="0" t="0" r="0" b="0"/>
              <a:pathLst>
                <a:path w="1828779" h="443388">
                  <a:moveTo>
                    <a:pt x="34941" y="160734"/>
                  </a:moveTo>
                  <a:lnTo>
                    <a:pt x="34941" y="160734"/>
                  </a:lnTo>
                  <a:lnTo>
                    <a:pt x="30200" y="165474"/>
                  </a:lnTo>
                  <a:lnTo>
                    <a:pt x="16849" y="200899"/>
                  </a:lnTo>
                  <a:lnTo>
                    <a:pt x="5129" y="244956"/>
                  </a:lnTo>
                  <a:lnTo>
                    <a:pt x="0" y="289589"/>
                  </a:lnTo>
                  <a:lnTo>
                    <a:pt x="4116" y="334133"/>
                  </a:lnTo>
                  <a:lnTo>
                    <a:pt x="7621" y="376224"/>
                  </a:lnTo>
                  <a:lnTo>
                    <a:pt x="8047" y="415738"/>
                  </a:lnTo>
                  <a:lnTo>
                    <a:pt x="8142" y="443328"/>
                  </a:lnTo>
                  <a:lnTo>
                    <a:pt x="9138" y="443387"/>
                  </a:lnTo>
                  <a:lnTo>
                    <a:pt x="12889" y="440808"/>
                  </a:lnTo>
                  <a:lnTo>
                    <a:pt x="41162" y="397196"/>
                  </a:lnTo>
                  <a:lnTo>
                    <a:pt x="68109" y="353759"/>
                  </a:lnTo>
                  <a:lnTo>
                    <a:pt x="103439" y="315737"/>
                  </a:lnTo>
                  <a:lnTo>
                    <a:pt x="126013" y="302462"/>
                  </a:lnTo>
                  <a:lnTo>
                    <a:pt x="142071" y="296985"/>
                  </a:lnTo>
                  <a:lnTo>
                    <a:pt x="157854" y="295363"/>
                  </a:lnTo>
                  <a:lnTo>
                    <a:pt x="179839" y="299622"/>
                  </a:lnTo>
                  <a:lnTo>
                    <a:pt x="200463" y="311908"/>
                  </a:lnTo>
                  <a:lnTo>
                    <a:pt x="207724" y="319866"/>
                  </a:lnTo>
                  <a:lnTo>
                    <a:pt x="209662" y="323376"/>
                  </a:lnTo>
                  <a:lnTo>
                    <a:pt x="207646" y="347279"/>
                  </a:lnTo>
                  <a:lnTo>
                    <a:pt x="200665" y="363036"/>
                  </a:lnTo>
                  <a:lnTo>
                    <a:pt x="175131" y="402868"/>
                  </a:lnTo>
                  <a:lnTo>
                    <a:pt x="132671" y="429687"/>
                  </a:lnTo>
                  <a:lnTo>
                    <a:pt x="129860" y="430325"/>
                  </a:lnTo>
                  <a:lnTo>
                    <a:pt x="127986" y="429758"/>
                  </a:lnTo>
                  <a:lnTo>
                    <a:pt x="127729" y="427396"/>
                  </a:lnTo>
                  <a:lnTo>
                    <a:pt x="130088" y="419479"/>
                  </a:lnTo>
                  <a:lnTo>
                    <a:pt x="139737" y="411992"/>
                  </a:lnTo>
                  <a:lnTo>
                    <a:pt x="146476" y="408607"/>
                  </a:lnTo>
                  <a:lnTo>
                    <a:pt x="189962" y="403173"/>
                  </a:lnTo>
                  <a:lnTo>
                    <a:pt x="228685" y="402100"/>
                  </a:lnTo>
                  <a:lnTo>
                    <a:pt x="268956" y="401914"/>
                  </a:lnTo>
                  <a:lnTo>
                    <a:pt x="309661" y="399213"/>
                  </a:lnTo>
                  <a:lnTo>
                    <a:pt x="344212" y="389483"/>
                  </a:lnTo>
                  <a:lnTo>
                    <a:pt x="382554" y="368417"/>
                  </a:lnTo>
                  <a:lnTo>
                    <a:pt x="405055" y="355774"/>
                  </a:lnTo>
                  <a:lnTo>
                    <a:pt x="437818" y="313423"/>
                  </a:lnTo>
                  <a:lnTo>
                    <a:pt x="442201" y="305325"/>
                  </a:lnTo>
                  <a:lnTo>
                    <a:pt x="445013" y="296782"/>
                  </a:lnTo>
                  <a:lnTo>
                    <a:pt x="445500" y="309524"/>
                  </a:lnTo>
                  <a:lnTo>
                    <a:pt x="438000" y="352966"/>
                  </a:lnTo>
                  <a:lnTo>
                    <a:pt x="441880" y="371701"/>
                  </a:lnTo>
                  <a:lnTo>
                    <a:pt x="449313" y="385080"/>
                  </a:lnTo>
                  <a:lnTo>
                    <a:pt x="454064" y="387688"/>
                  </a:lnTo>
                  <a:lnTo>
                    <a:pt x="467279" y="390587"/>
                  </a:lnTo>
                  <a:lnTo>
                    <a:pt x="477783" y="389230"/>
                  </a:lnTo>
                  <a:lnTo>
                    <a:pt x="517425" y="371855"/>
                  </a:lnTo>
                  <a:lnTo>
                    <a:pt x="524876" y="360730"/>
                  </a:lnTo>
                  <a:lnTo>
                    <a:pt x="543828" y="321779"/>
                  </a:lnTo>
                  <a:lnTo>
                    <a:pt x="552334" y="304673"/>
                  </a:lnTo>
                  <a:lnTo>
                    <a:pt x="538592" y="339278"/>
                  </a:lnTo>
                  <a:lnTo>
                    <a:pt x="536598" y="348566"/>
                  </a:lnTo>
                  <a:lnTo>
                    <a:pt x="538359" y="358647"/>
                  </a:lnTo>
                  <a:lnTo>
                    <a:pt x="544927" y="372833"/>
                  </a:lnTo>
                  <a:lnTo>
                    <a:pt x="547572" y="376548"/>
                  </a:lnTo>
                  <a:lnTo>
                    <a:pt x="551320" y="379024"/>
                  </a:lnTo>
                  <a:lnTo>
                    <a:pt x="560776" y="381775"/>
                  </a:lnTo>
                  <a:lnTo>
                    <a:pt x="581997" y="378584"/>
                  </a:lnTo>
                  <a:lnTo>
                    <a:pt x="625746" y="350499"/>
                  </a:lnTo>
                  <a:lnTo>
                    <a:pt x="653147" y="327880"/>
                  </a:lnTo>
                  <a:lnTo>
                    <a:pt x="662723" y="309147"/>
                  </a:lnTo>
                  <a:lnTo>
                    <a:pt x="674722" y="266056"/>
                  </a:lnTo>
                  <a:lnTo>
                    <a:pt x="677875" y="241151"/>
                  </a:lnTo>
                  <a:lnTo>
                    <a:pt x="677878" y="262093"/>
                  </a:lnTo>
                  <a:lnTo>
                    <a:pt x="675232" y="267960"/>
                  </a:lnTo>
                  <a:lnTo>
                    <a:pt x="673137" y="270913"/>
                  </a:lnTo>
                  <a:lnTo>
                    <a:pt x="670189" y="284551"/>
                  </a:lnTo>
                  <a:lnTo>
                    <a:pt x="669316" y="296419"/>
                  </a:lnTo>
                  <a:lnTo>
                    <a:pt x="671758" y="303059"/>
                  </a:lnTo>
                  <a:lnTo>
                    <a:pt x="673798" y="306219"/>
                  </a:lnTo>
                  <a:lnTo>
                    <a:pt x="690890" y="315407"/>
                  </a:lnTo>
                  <a:lnTo>
                    <a:pt x="698460" y="315443"/>
                  </a:lnTo>
                  <a:lnTo>
                    <a:pt x="738273" y="302925"/>
                  </a:lnTo>
                  <a:lnTo>
                    <a:pt x="775393" y="284439"/>
                  </a:lnTo>
                  <a:lnTo>
                    <a:pt x="791663" y="273261"/>
                  </a:lnTo>
                  <a:lnTo>
                    <a:pt x="829326" y="231937"/>
                  </a:lnTo>
                  <a:lnTo>
                    <a:pt x="854428" y="190309"/>
                  </a:lnTo>
                  <a:lnTo>
                    <a:pt x="866891" y="152079"/>
                  </a:lnTo>
                  <a:lnTo>
                    <a:pt x="872127" y="114072"/>
                  </a:lnTo>
                  <a:lnTo>
                    <a:pt x="868938" y="87157"/>
                  </a:lnTo>
                  <a:lnTo>
                    <a:pt x="851368" y="43879"/>
                  </a:lnTo>
                  <a:lnTo>
                    <a:pt x="849243" y="39345"/>
                  </a:lnTo>
                  <a:lnTo>
                    <a:pt x="840360" y="39976"/>
                  </a:lnTo>
                  <a:lnTo>
                    <a:pt x="833824" y="41534"/>
                  </a:lnTo>
                  <a:lnTo>
                    <a:pt x="821272" y="51201"/>
                  </a:lnTo>
                  <a:lnTo>
                    <a:pt x="783852" y="95110"/>
                  </a:lnTo>
                  <a:lnTo>
                    <a:pt x="771498" y="125171"/>
                  </a:lnTo>
                  <a:lnTo>
                    <a:pt x="767744" y="157386"/>
                  </a:lnTo>
                  <a:lnTo>
                    <a:pt x="772084" y="180247"/>
                  </a:lnTo>
                  <a:lnTo>
                    <a:pt x="779655" y="196392"/>
                  </a:lnTo>
                  <a:lnTo>
                    <a:pt x="809420" y="229451"/>
                  </a:lnTo>
                  <a:lnTo>
                    <a:pt x="831616" y="242390"/>
                  </a:lnTo>
                  <a:lnTo>
                    <a:pt x="870928" y="254658"/>
                  </a:lnTo>
                  <a:lnTo>
                    <a:pt x="896253" y="256694"/>
                  </a:lnTo>
                  <a:lnTo>
                    <a:pt x="939809" y="248995"/>
                  </a:lnTo>
                  <a:lnTo>
                    <a:pt x="977885" y="237920"/>
                  </a:lnTo>
                  <a:lnTo>
                    <a:pt x="1021640" y="220041"/>
                  </a:lnTo>
                  <a:lnTo>
                    <a:pt x="1053154" y="202768"/>
                  </a:lnTo>
                  <a:lnTo>
                    <a:pt x="1071417" y="185426"/>
                  </a:lnTo>
                  <a:lnTo>
                    <a:pt x="1072200" y="183149"/>
                  </a:lnTo>
                  <a:lnTo>
                    <a:pt x="1071727" y="181630"/>
                  </a:lnTo>
                  <a:lnTo>
                    <a:pt x="1063266" y="179943"/>
                  </a:lnTo>
                  <a:lnTo>
                    <a:pt x="1049583" y="180186"/>
                  </a:lnTo>
                  <a:lnTo>
                    <a:pt x="1006182" y="187740"/>
                  </a:lnTo>
                  <a:lnTo>
                    <a:pt x="979016" y="199729"/>
                  </a:lnTo>
                  <a:lnTo>
                    <a:pt x="965506" y="208823"/>
                  </a:lnTo>
                  <a:lnTo>
                    <a:pt x="943374" y="236103"/>
                  </a:lnTo>
                  <a:lnTo>
                    <a:pt x="939744" y="247479"/>
                  </a:lnTo>
                  <a:lnTo>
                    <a:pt x="939767" y="252298"/>
                  </a:lnTo>
                  <a:lnTo>
                    <a:pt x="942440" y="260299"/>
                  </a:lnTo>
                  <a:lnTo>
                    <a:pt x="954873" y="267162"/>
                  </a:lnTo>
                  <a:lnTo>
                    <a:pt x="963744" y="270381"/>
                  </a:lnTo>
                  <a:lnTo>
                    <a:pt x="972635" y="270543"/>
                  </a:lnTo>
                  <a:lnTo>
                    <a:pt x="1010937" y="259191"/>
                  </a:lnTo>
                  <a:lnTo>
                    <a:pt x="1054892" y="243116"/>
                  </a:lnTo>
                  <a:lnTo>
                    <a:pt x="1093092" y="221511"/>
                  </a:lnTo>
                  <a:lnTo>
                    <a:pt x="1124165" y="179051"/>
                  </a:lnTo>
                  <a:lnTo>
                    <a:pt x="1134197" y="161930"/>
                  </a:lnTo>
                  <a:lnTo>
                    <a:pt x="1145905" y="119060"/>
                  </a:lnTo>
                  <a:lnTo>
                    <a:pt x="1143978" y="75810"/>
                  </a:lnTo>
                  <a:lnTo>
                    <a:pt x="1140758" y="51786"/>
                  </a:lnTo>
                  <a:lnTo>
                    <a:pt x="1128118" y="27250"/>
                  </a:lnTo>
                  <a:lnTo>
                    <a:pt x="1109742" y="3980"/>
                  </a:lnTo>
                  <a:lnTo>
                    <a:pt x="1105296" y="1769"/>
                  </a:lnTo>
                  <a:lnTo>
                    <a:pt x="1102722" y="1179"/>
                  </a:lnTo>
                  <a:lnTo>
                    <a:pt x="1100014" y="3763"/>
                  </a:lnTo>
                  <a:lnTo>
                    <a:pt x="1085596" y="32649"/>
                  </a:lnTo>
                  <a:lnTo>
                    <a:pt x="1081457" y="64795"/>
                  </a:lnTo>
                  <a:lnTo>
                    <a:pt x="1084971" y="96258"/>
                  </a:lnTo>
                  <a:lnTo>
                    <a:pt x="1102176" y="133556"/>
                  </a:lnTo>
                  <a:lnTo>
                    <a:pt x="1118891" y="158635"/>
                  </a:lnTo>
                  <a:lnTo>
                    <a:pt x="1152979" y="185250"/>
                  </a:lnTo>
                  <a:lnTo>
                    <a:pt x="1197202" y="204950"/>
                  </a:lnTo>
                  <a:lnTo>
                    <a:pt x="1227745" y="211538"/>
                  </a:lnTo>
                  <a:lnTo>
                    <a:pt x="1270379" y="206879"/>
                  </a:lnTo>
                  <a:lnTo>
                    <a:pt x="1279547" y="205055"/>
                  </a:lnTo>
                  <a:lnTo>
                    <a:pt x="1286931" y="200938"/>
                  </a:lnTo>
                  <a:lnTo>
                    <a:pt x="1302806" y="182908"/>
                  </a:lnTo>
                  <a:lnTo>
                    <a:pt x="1305833" y="181470"/>
                  </a:lnTo>
                  <a:lnTo>
                    <a:pt x="1307851" y="179519"/>
                  </a:lnTo>
                  <a:lnTo>
                    <a:pt x="1310092" y="174705"/>
                  </a:lnTo>
                  <a:lnTo>
                    <a:pt x="1318883" y="133677"/>
                  </a:lnTo>
                  <a:lnTo>
                    <a:pt x="1320702" y="117115"/>
                  </a:lnTo>
                  <a:lnTo>
                    <a:pt x="1316041" y="125872"/>
                  </a:lnTo>
                  <a:lnTo>
                    <a:pt x="1315648" y="130547"/>
                  </a:lnTo>
                  <a:lnTo>
                    <a:pt x="1321223" y="156806"/>
                  </a:lnTo>
                  <a:lnTo>
                    <a:pt x="1330413" y="169476"/>
                  </a:lnTo>
                  <a:lnTo>
                    <a:pt x="1341783" y="181533"/>
                  </a:lnTo>
                  <a:lnTo>
                    <a:pt x="1344716" y="182537"/>
                  </a:lnTo>
                  <a:lnTo>
                    <a:pt x="1347663" y="182215"/>
                  </a:lnTo>
                  <a:lnTo>
                    <a:pt x="1364263" y="174568"/>
                  </a:lnTo>
                  <a:lnTo>
                    <a:pt x="1372536" y="166552"/>
                  </a:lnTo>
                  <a:lnTo>
                    <a:pt x="1382773" y="148237"/>
                  </a:lnTo>
                  <a:lnTo>
                    <a:pt x="1398488" y="114694"/>
                  </a:lnTo>
                  <a:lnTo>
                    <a:pt x="1400828" y="95250"/>
                  </a:lnTo>
                  <a:lnTo>
                    <a:pt x="1400947" y="95250"/>
                  </a:lnTo>
                  <a:lnTo>
                    <a:pt x="1401136" y="102379"/>
                  </a:lnTo>
                  <a:lnTo>
                    <a:pt x="1403807" y="107679"/>
                  </a:lnTo>
                  <a:lnTo>
                    <a:pt x="1413608" y="123906"/>
                  </a:lnTo>
                  <a:lnTo>
                    <a:pt x="1418961" y="138099"/>
                  </a:lnTo>
                  <a:lnTo>
                    <a:pt x="1420972" y="139691"/>
                  </a:lnTo>
                  <a:lnTo>
                    <a:pt x="1425853" y="141460"/>
                  </a:lnTo>
                  <a:lnTo>
                    <a:pt x="1431330" y="142246"/>
                  </a:lnTo>
                  <a:lnTo>
                    <a:pt x="1473699" y="130391"/>
                  </a:lnTo>
                  <a:lnTo>
                    <a:pt x="1513864" y="113058"/>
                  </a:lnTo>
                  <a:lnTo>
                    <a:pt x="1534572" y="99399"/>
                  </a:lnTo>
                  <a:lnTo>
                    <a:pt x="1547182" y="95812"/>
                  </a:lnTo>
                  <a:lnTo>
                    <a:pt x="1584472" y="82801"/>
                  </a:lnTo>
                  <a:lnTo>
                    <a:pt x="1592778" y="80456"/>
                  </a:lnTo>
                  <a:lnTo>
                    <a:pt x="1604554" y="72821"/>
                  </a:lnTo>
                  <a:lnTo>
                    <a:pt x="1604232" y="72360"/>
                  </a:lnTo>
                  <a:lnTo>
                    <a:pt x="1601230" y="71847"/>
                  </a:lnTo>
                  <a:lnTo>
                    <a:pt x="1565418" y="89650"/>
                  </a:lnTo>
                  <a:lnTo>
                    <a:pt x="1542521" y="109199"/>
                  </a:lnTo>
                  <a:lnTo>
                    <a:pt x="1532578" y="128266"/>
                  </a:lnTo>
                  <a:lnTo>
                    <a:pt x="1528089" y="148027"/>
                  </a:lnTo>
                  <a:lnTo>
                    <a:pt x="1529443" y="154247"/>
                  </a:lnTo>
                  <a:lnTo>
                    <a:pt x="1536240" y="166450"/>
                  </a:lnTo>
                  <a:lnTo>
                    <a:pt x="1548520" y="175842"/>
                  </a:lnTo>
                  <a:lnTo>
                    <a:pt x="1563901" y="182332"/>
                  </a:lnTo>
                  <a:lnTo>
                    <a:pt x="1603319" y="189143"/>
                  </a:lnTo>
                  <a:lnTo>
                    <a:pt x="1646614" y="194287"/>
                  </a:lnTo>
                  <a:lnTo>
                    <a:pt x="1689209" y="195811"/>
                  </a:lnTo>
                  <a:lnTo>
                    <a:pt x="1723326" y="196263"/>
                  </a:lnTo>
                  <a:lnTo>
                    <a:pt x="1765670" y="191675"/>
                  </a:lnTo>
                  <a:lnTo>
                    <a:pt x="1784125" y="188753"/>
                  </a:lnTo>
                  <a:lnTo>
                    <a:pt x="1800617" y="192628"/>
                  </a:lnTo>
                  <a:lnTo>
                    <a:pt x="1812204" y="202690"/>
                  </a:lnTo>
                  <a:lnTo>
                    <a:pt x="1818072" y="209541"/>
                  </a:lnTo>
                  <a:lnTo>
                    <a:pt x="1824592" y="225090"/>
                  </a:lnTo>
                  <a:lnTo>
                    <a:pt x="1828778" y="264066"/>
                  </a:lnTo>
                  <a:lnTo>
                    <a:pt x="1822476" y="301861"/>
                  </a:lnTo>
                  <a:lnTo>
                    <a:pt x="1817289" y="316392"/>
                  </a:lnTo>
                  <a:lnTo>
                    <a:pt x="1806384" y="329465"/>
                  </a:lnTo>
                  <a:lnTo>
                    <a:pt x="1763173" y="363389"/>
                  </a:lnTo>
                  <a:lnTo>
                    <a:pt x="1742672" y="377484"/>
                  </a:lnTo>
                  <a:lnTo>
                    <a:pt x="1737983" y="377664"/>
                  </a:lnTo>
                  <a:lnTo>
                    <a:pt x="1733865" y="375799"/>
                  </a:lnTo>
                  <a:lnTo>
                    <a:pt x="1730127" y="372572"/>
                  </a:lnTo>
                  <a:lnTo>
                    <a:pt x="1720126" y="353808"/>
                  </a:lnTo>
                  <a:lnTo>
                    <a:pt x="1709544" y="311001"/>
                  </a:lnTo>
                  <a:lnTo>
                    <a:pt x="1705730" y="274532"/>
                  </a:lnTo>
                  <a:lnTo>
                    <a:pt x="1705070" y="237667"/>
                  </a:lnTo>
                  <a:lnTo>
                    <a:pt x="1705867" y="205026"/>
                  </a:lnTo>
                  <a:lnTo>
                    <a:pt x="1711945" y="165810"/>
                  </a:lnTo>
                  <a:lnTo>
                    <a:pt x="1722889" y="121792"/>
                  </a:lnTo>
                  <a:lnTo>
                    <a:pt x="1739345" y="83919"/>
                  </a:lnTo>
                  <a:lnTo>
                    <a:pt x="1765723" y="42477"/>
                  </a:lnTo>
                  <a:lnTo>
                    <a:pt x="179408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97" name="SMARTInkShape-64"/>
            <p:cNvSpPr/>
            <p:nvPr>
              <p:custDataLst>
                <p:tags r:id="rId3"/>
              </p:custDataLst>
            </p:nvPr>
          </p:nvSpPr>
          <p:spPr>
            <a:xfrm>
              <a:off x="11168063" y="1777008"/>
              <a:ext cx="1" cy="8931"/>
            </a:xfrm>
            <a:custGeom>
              <a:avLst/>
              <a:gdLst/>
              <a:ahLst/>
              <a:cxnLst/>
              <a:rect l="0" t="0" r="0" b="0"/>
              <a:pathLst>
                <a:path w="1" h="8931">
                  <a:moveTo>
                    <a:pt x="0" y="0"/>
                  </a:moveTo>
                  <a:lnTo>
                    <a:pt x="0" y="0"/>
                  </a:lnTo>
                  <a:lnTo>
                    <a:pt x="0" y="89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98" name="SMARTInkShape-65"/>
            <p:cNvSpPr/>
            <p:nvPr>
              <p:custDataLst>
                <p:tags r:id="rId4"/>
              </p:custDataLst>
            </p:nvPr>
          </p:nvSpPr>
          <p:spPr>
            <a:xfrm>
              <a:off x="10319742" y="1928813"/>
              <a:ext cx="8931" cy="1"/>
            </a:xfrm>
            <a:custGeom>
              <a:avLst/>
              <a:gdLst/>
              <a:ahLst/>
              <a:cxnLst/>
              <a:rect l="0" t="0" r="0" b="0"/>
              <a:pathLst>
                <a:path w="8931" h="1">
                  <a:moveTo>
                    <a:pt x="0" y="0"/>
                  </a:moveTo>
                  <a:lnTo>
                    <a:pt x="0" y="0"/>
                  </a:lnTo>
                  <a:lnTo>
                    <a:pt x="893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99" name="SMARTInkShape-66"/>
            <p:cNvSpPr/>
            <p:nvPr>
              <p:custDataLst>
                <p:tags r:id="rId5"/>
              </p:custDataLst>
            </p:nvPr>
          </p:nvSpPr>
          <p:spPr>
            <a:xfrm>
              <a:off x="10224736" y="2170939"/>
              <a:ext cx="794113" cy="220470"/>
            </a:xfrm>
            <a:custGeom>
              <a:avLst/>
              <a:gdLst/>
              <a:ahLst/>
              <a:cxnLst/>
              <a:rect l="0" t="0" r="0" b="0"/>
              <a:pathLst>
                <a:path w="794113" h="220470">
                  <a:moveTo>
                    <a:pt x="148584" y="159709"/>
                  </a:moveTo>
                  <a:lnTo>
                    <a:pt x="148584" y="159709"/>
                  </a:lnTo>
                  <a:lnTo>
                    <a:pt x="141455" y="151588"/>
                  </a:lnTo>
                  <a:lnTo>
                    <a:pt x="136156" y="142540"/>
                  </a:lnTo>
                  <a:lnTo>
                    <a:pt x="132360" y="139334"/>
                  </a:lnTo>
                  <a:lnTo>
                    <a:pt x="122853" y="135771"/>
                  </a:lnTo>
                  <a:lnTo>
                    <a:pt x="81178" y="134476"/>
                  </a:lnTo>
                  <a:lnTo>
                    <a:pt x="61080" y="137911"/>
                  </a:lnTo>
                  <a:lnTo>
                    <a:pt x="18253" y="159808"/>
                  </a:lnTo>
                  <a:lnTo>
                    <a:pt x="7646" y="168352"/>
                  </a:lnTo>
                  <a:lnTo>
                    <a:pt x="1609" y="181410"/>
                  </a:lnTo>
                  <a:lnTo>
                    <a:pt x="0" y="189059"/>
                  </a:lnTo>
                  <a:lnTo>
                    <a:pt x="911" y="196143"/>
                  </a:lnTo>
                  <a:lnTo>
                    <a:pt x="7214" y="209306"/>
                  </a:lnTo>
                  <a:lnTo>
                    <a:pt x="12665" y="213610"/>
                  </a:lnTo>
                  <a:lnTo>
                    <a:pt x="26660" y="218392"/>
                  </a:lnTo>
                  <a:lnTo>
                    <a:pt x="61883" y="220469"/>
                  </a:lnTo>
                  <a:lnTo>
                    <a:pt x="97539" y="215856"/>
                  </a:lnTo>
                  <a:lnTo>
                    <a:pt x="140185" y="208885"/>
                  </a:lnTo>
                  <a:lnTo>
                    <a:pt x="177463" y="203268"/>
                  </a:lnTo>
                  <a:lnTo>
                    <a:pt x="213475" y="191357"/>
                  </a:lnTo>
                  <a:lnTo>
                    <a:pt x="250222" y="175295"/>
                  </a:lnTo>
                  <a:lnTo>
                    <a:pt x="292534" y="153641"/>
                  </a:lnTo>
                  <a:lnTo>
                    <a:pt x="333350" y="120172"/>
                  </a:lnTo>
                  <a:lnTo>
                    <a:pt x="344220" y="113929"/>
                  </a:lnTo>
                  <a:lnTo>
                    <a:pt x="347470" y="111330"/>
                  </a:lnTo>
                  <a:lnTo>
                    <a:pt x="351080" y="105796"/>
                  </a:lnTo>
                  <a:lnTo>
                    <a:pt x="352042" y="102931"/>
                  </a:lnTo>
                  <a:lnTo>
                    <a:pt x="352683" y="102014"/>
                  </a:lnTo>
                  <a:lnTo>
                    <a:pt x="353111" y="102394"/>
                  </a:lnTo>
                  <a:lnTo>
                    <a:pt x="353797" y="110134"/>
                  </a:lnTo>
                  <a:lnTo>
                    <a:pt x="351246" y="115517"/>
                  </a:lnTo>
                  <a:lnTo>
                    <a:pt x="346264" y="122317"/>
                  </a:lnTo>
                  <a:lnTo>
                    <a:pt x="342937" y="123247"/>
                  </a:lnTo>
                  <a:lnTo>
                    <a:pt x="332716" y="123844"/>
                  </a:lnTo>
                  <a:lnTo>
                    <a:pt x="291211" y="115607"/>
                  </a:lnTo>
                  <a:lnTo>
                    <a:pt x="285341" y="115425"/>
                  </a:lnTo>
                  <a:lnTo>
                    <a:pt x="273527" y="120515"/>
                  </a:lnTo>
                  <a:lnTo>
                    <a:pt x="254513" y="135210"/>
                  </a:lnTo>
                  <a:lnTo>
                    <a:pt x="250234" y="144191"/>
                  </a:lnTo>
                  <a:lnTo>
                    <a:pt x="249093" y="149364"/>
                  </a:lnTo>
                  <a:lnTo>
                    <a:pt x="249325" y="153804"/>
                  </a:lnTo>
                  <a:lnTo>
                    <a:pt x="252227" y="161384"/>
                  </a:lnTo>
                  <a:lnTo>
                    <a:pt x="254390" y="163803"/>
                  </a:lnTo>
                  <a:lnTo>
                    <a:pt x="259440" y="166490"/>
                  </a:lnTo>
                  <a:lnTo>
                    <a:pt x="277342" y="168002"/>
                  </a:lnTo>
                  <a:lnTo>
                    <a:pt x="318740" y="158841"/>
                  </a:lnTo>
                  <a:lnTo>
                    <a:pt x="359985" y="144712"/>
                  </a:lnTo>
                  <a:lnTo>
                    <a:pt x="379748" y="125188"/>
                  </a:lnTo>
                  <a:lnTo>
                    <a:pt x="385269" y="116916"/>
                  </a:lnTo>
                  <a:lnTo>
                    <a:pt x="397116" y="86645"/>
                  </a:lnTo>
                  <a:lnTo>
                    <a:pt x="398171" y="76766"/>
                  </a:lnTo>
                  <a:lnTo>
                    <a:pt x="397327" y="74648"/>
                  </a:lnTo>
                  <a:lnTo>
                    <a:pt x="395772" y="73236"/>
                  </a:lnTo>
                  <a:lnTo>
                    <a:pt x="393743" y="72295"/>
                  </a:lnTo>
                  <a:lnTo>
                    <a:pt x="392390" y="72660"/>
                  </a:lnTo>
                  <a:lnTo>
                    <a:pt x="391489" y="73895"/>
                  </a:lnTo>
                  <a:lnTo>
                    <a:pt x="382103" y="103881"/>
                  </a:lnTo>
                  <a:lnTo>
                    <a:pt x="385895" y="121229"/>
                  </a:lnTo>
                  <a:lnTo>
                    <a:pt x="393293" y="130370"/>
                  </a:lnTo>
                  <a:lnTo>
                    <a:pt x="414212" y="144323"/>
                  </a:lnTo>
                  <a:lnTo>
                    <a:pt x="428366" y="145264"/>
                  </a:lnTo>
                  <a:lnTo>
                    <a:pt x="472175" y="132436"/>
                  </a:lnTo>
                  <a:lnTo>
                    <a:pt x="487864" y="125760"/>
                  </a:lnTo>
                  <a:lnTo>
                    <a:pt x="507852" y="109853"/>
                  </a:lnTo>
                  <a:lnTo>
                    <a:pt x="544388" y="68155"/>
                  </a:lnTo>
                  <a:lnTo>
                    <a:pt x="579660" y="24580"/>
                  </a:lnTo>
                  <a:lnTo>
                    <a:pt x="585905" y="20276"/>
                  </a:lnTo>
                  <a:lnTo>
                    <a:pt x="593258" y="17514"/>
                  </a:lnTo>
                  <a:lnTo>
                    <a:pt x="593862" y="18280"/>
                  </a:lnTo>
                  <a:lnTo>
                    <a:pt x="604736" y="58295"/>
                  </a:lnTo>
                  <a:lnTo>
                    <a:pt x="608626" y="64366"/>
                  </a:lnTo>
                  <a:lnTo>
                    <a:pt x="613661" y="67725"/>
                  </a:lnTo>
                  <a:lnTo>
                    <a:pt x="620200" y="69218"/>
                  </a:lnTo>
                  <a:lnTo>
                    <a:pt x="629720" y="69882"/>
                  </a:lnTo>
                  <a:lnTo>
                    <a:pt x="646236" y="65515"/>
                  </a:lnTo>
                  <a:lnTo>
                    <a:pt x="684418" y="45495"/>
                  </a:lnTo>
                  <a:lnTo>
                    <a:pt x="717877" y="12958"/>
                  </a:lnTo>
                  <a:lnTo>
                    <a:pt x="728360" y="6756"/>
                  </a:lnTo>
                  <a:lnTo>
                    <a:pt x="731555" y="4162"/>
                  </a:lnTo>
                  <a:lnTo>
                    <a:pt x="763213" y="0"/>
                  </a:lnTo>
                  <a:lnTo>
                    <a:pt x="783245" y="271"/>
                  </a:lnTo>
                  <a:lnTo>
                    <a:pt x="792143" y="3850"/>
                  </a:lnTo>
                  <a:lnTo>
                    <a:pt x="793920" y="6194"/>
                  </a:lnTo>
                  <a:lnTo>
                    <a:pt x="794112" y="8749"/>
                  </a:lnTo>
                  <a:lnTo>
                    <a:pt x="793250" y="11444"/>
                  </a:lnTo>
                  <a:lnTo>
                    <a:pt x="781706" y="14439"/>
                  </a:lnTo>
                  <a:lnTo>
                    <a:pt x="746698" y="16361"/>
                  </a:lnTo>
                  <a:lnTo>
                    <a:pt x="693295" y="79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317861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t>
            </a:r>
            <a:r>
              <a:rPr lang="en-US" dirty="0"/>
              <a:t>Y</a:t>
            </a:r>
            <a:r>
              <a:rPr lang="en-US" dirty="0" smtClean="0"/>
              <a:t>ou Hear Me Now?</a:t>
            </a:r>
            <a:endParaRPr lang="en-CA" dirty="0"/>
          </a:p>
        </p:txBody>
      </p:sp>
      <p:sp>
        <p:nvSpPr>
          <p:cNvPr id="3" name="Content Placeholder 2"/>
          <p:cNvSpPr>
            <a:spLocks noGrp="1"/>
          </p:cNvSpPr>
          <p:nvPr>
            <p:ph idx="1"/>
          </p:nvPr>
        </p:nvSpPr>
        <p:spPr>
          <a:xfrm>
            <a:off x="215154" y="2603500"/>
            <a:ext cx="7420088" cy="3416300"/>
          </a:xfrm>
        </p:spPr>
        <p:txBody>
          <a:bodyPr>
            <a:noAutofit/>
          </a:bodyPr>
          <a:lstStyle/>
          <a:p>
            <a:r>
              <a:rPr lang="en-US" sz="2400" dirty="0" smtClean="0"/>
              <a:t>The 20s was when the telephone gained some popularity.  In 1920 only 1 in 4 families had a phone but by 1929, in many regions in Canada, 3 in 4 families had a phone.</a:t>
            </a:r>
          </a:p>
          <a:p>
            <a:endParaRPr lang="en-US" sz="2400" dirty="0" smtClean="0"/>
          </a:p>
          <a:p>
            <a:r>
              <a:rPr lang="en-US" sz="2400" dirty="0" smtClean="0"/>
              <a:t>While long distance calls were expensive and unreliable being able to communicate with people in other regions was an incredible leap from other primitive forms of communicating.</a:t>
            </a:r>
            <a:endParaRPr lang="en-CA" sz="2400" dirty="0"/>
          </a:p>
        </p:txBody>
      </p:sp>
      <p:pic>
        <p:nvPicPr>
          <p:cNvPr id="4098" name="Picture 2" descr="Image result for telephones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329" y="2039937"/>
            <a:ext cx="36480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9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CA" dirty="0"/>
          </a:p>
        </p:txBody>
      </p:sp>
      <p:sp>
        <p:nvSpPr>
          <p:cNvPr id="3" name="Content Placeholder 2"/>
          <p:cNvSpPr>
            <a:spLocks noGrp="1"/>
          </p:cNvSpPr>
          <p:nvPr>
            <p:ph idx="1"/>
          </p:nvPr>
        </p:nvSpPr>
        <p:spPr>
          <a:xfrm>
            <a:off x="469154" y="2313940"/>
            <a:ext cx="8825659" cy="3416300"/>
          </a:xfrm>
        </p:spPr>
        <p:txBody>
          <a:bodyPr>
            <a:normAutofit/>
          </a:bodyPr>
          <a:lstStyle/>
          <a:p>
            <a:r>
              <a:rPr lang="en-US" sz="2400" dirty="0" smtClean="0"/>
              <a:t>Many families in the 1920s started to go into debt from making purchases that they didn’t have the money to pay for. What problems do you anticipate may arise for some of these families?</a:t>
            </a:r>
          </a:p>
          <a:p>
            <a:endParaRPr lang="en-US" sz="2400" dirty="0"/>
          </a:p>
          <a:p>
            <a:r>
              <a:rPr lang="en-US" sz="2400" dirty="0" smtClean="0"/>
              <a:t>Do people follow similar habits today? </a:t>
            </a:r>
            <a:endParaRPr lang="en-CA" sz="2400" dirty="0"/>
          </a:p>
        </p:txBody>
      </p:sp>
      <p:pic>
        <p:nvPicPr>
          <p:cNvPr id="5122" name="Picture 2" descr="Image result for debt"/>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111933" y="2359390"/>
            <a:ext cx="2651760" cy="400415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SMARTInkShape-Group15"/>
          <p:cNvGrpSpPr/>
          <p:nvPr/>
        </p:nvGrpSpPr>
        <p:grpSpPr>
          <a:xfrm>
            <a:off x="2425898" y="3403291"/>
            <a:ext cx="2696767" cy="248952"/>
            <a:chOff x="2425898" y="3403291"/>
            <a:chExt cx="2696767" cy="248952"/>
          </a:xfrm>
        </p:grpSpPr>
        <p:sp>
          <p:nvSpPr>
            <p:cNvPr id="4" name="SMARTInkShape-67"/>
            <p:cNvSpPr/>
            <p:nvPr>
              <p:custDataLst>
                <p:tags r:id="rId42"/>
              </p:custDataLst>
            </p:nvPr>
          </p:nvSpPr>
          <p:spPr>
            <a:xfrm>
              <a:off x="2425898" y="3607594"/>
              <a:ext cx="2696767" cy="44649"/>
            </a:xfrm>
            <a:custGeom>
              <a:avLst/>
              <a:gdLst/>
              <a:ahLst/>
              <a:cxnLst/>
              <a:rect l="0" t="0" r="0" b="0"/>
              <a:pathLst>
                <a:path w="2696767" h="44649">
                  <a:moveTo>
                    <a:pt x="0" y="26789"/>
                  </a:moveTo>
                  <a:lnTo>
                    <a:pt x="0" y="26789"/>
                  </a:lnTo>
                  <a:lnTo>
                    <a:pt x="4741" y="22048"/>
                  </a:lnTo>
                  <a:lnTo>
                    <a:pt x="12360" y="19721"/>
                  </a:lnTo>
                  <a:lnTo>
                    <a:pt x="56440" y="18023"/>
                  </a:lnTo>
                  <a:lnTo>
                    <a:pt x="74932" y="15262"/>
                  </a:lnTo>
                  <a:lnTo>
                    <a:pt x="112394" y="9763"/>
                  </a:lnTo>
                  <a:lnTo>
                    <a:pt x="155008" y="9094"/>
                  </a:lnTo>
                  <a:lnTo>
                    <a:pt x="197638" y="8962"/>
                  </a:lnTo>
                  <a:lnTo>
                    <a:pt x="234618" y="8939"/>
                  </a:lnTo>
                  <a:lnTo>
                    <a:pt x="275451" y="8933"/>
                  </a:lnTo>
                  <a:lnTo>
                    <a:pt x="314228" y="8930"/>
                  </a:lnTo>
                  <a:lnTo>
                    <a:pt x="346113" y="8929"/>
                  </a:lnTo>
                  <a:lnTo>
                    <a:pt x="375747" y="8929"/>
                  </a:lnTo>
                  <a:lnTo>
                    <a:pt x="408101" y="8929"/>
                  </a:lnTo>
                  <a:lnTo>
                    <a:pt x="444041" y="8929"/>
                  </a:lnTo>
                  <a:lnTo>
                    <a:pt x="479385" y="8929"/>
                  </a:lnTo>
                  <a:lnTo>
                    <a:pt x="518961" y="8929"/>
                  </a:lnTo>
                  <a:lnTo>
                    <a:pt x="557741" y="8929"/>
                  </a:lnTo>
                  <a:lnTo>
                    <a:pt x="590851" y="8929"/>
                  </a:lnTo>
                  <a:lnTo>
                    <a:pt x="629159" y="6283"/>
                  </a:lnTo>
                  <a:lnTo>
                    <a:pt x="673510" y="1241"/>
                  </a:lnTo>
                  <a:lnTo>
                    <a:pt x="713402" y="368"/>
                  </a:lnTo>
                  <a:lnTo>
                    <a:pt x="751900" y="109"/>
                  </a:lnTo>
                  <a:lnTo>
                    <a:pt x="788443" y="32"/>
                  </a:lnTo>
                  <a:lnTo>
                    <a:pt x="824406" y="9"/>
                  </a:lnTo>
                  <a:lnTo>
                    <a:pt x="860197" y="2"/>
                  </a:lnTo>
                  <a:lnTo>
                    <a:pt x="895937" y="1"/>
                  </a:lnTo>
                  <a:lnTo>
                    <a:pt x="931662" y="0"/>
                  </a:lnTo>
                  <a:lnTo>
                    <a:pt x="967382" y="0"/>
                  </a:lnTo>
                  <a:lnTo>
                    <a:pt x="1007842" y="0"/>
                  </a:lnTo>
                  <a:lnTo>
                    <a:pt x="1046509" y="0"/>
                  </a:lnTo>
                  <a:lnTo>
                    <a:pt x="1083101" y="0"/>
                  </a:lnTo>
                  <a:lnTo>
                    <a:pt x="1123819" y="0"/>
                  </a:lnTo>
                  <a:lnTo>
                    <a:pt x="1162563" y="0"/>
                  </a:lnTo>
                  <a:lnTo>
                    <a:pt x="1199178" y="0"/>
                  </a:lnTo>
                  <a:lnTo>
                    <a:pt x="1239902" y="0"/>
                  </a:lnTo>
                  <a:lnTo>
                    <a:pt x="1283388" y="0"/>
                  </a:lnTo>
                  <a:lnTo>
                    <a:pt x="1322952" y="0"/>
                  </a:lnTo>
                  <a:lnTo>
                    <a:pt x="1364550" y="0"/>
                  </a:lnTo>
                  <a:lnTo>
                    <a:pt x="1403555" y="0"/>
                  </a:lnTo>
                  <a:lnTo>
                    <a:pt x="1440247" y="4740"/>
                  </a:lnTo>
                  <a:lnTo>
                    <a:pt x="1480995" y="7688"/>
                  </a:lnTo>
                  <a:lnTo>
                    <a:pt x="1519746" y="8562"/>
                  </a:lnTo>
                  <a:lnTo>
                    <a:pt x="1556364" y="8821"/>
                  </a:lnTo>
                  <a:lnTo>
                    <a:pt x="1597090" y="8897"/>
                  </a:lnTo>
                  <a:lnTo>
                    <a:pt x="1635835" y="8920"/>
                  </a:lnTo>
                  <a:lnTo>
                    <a:pt x="1672451" y="8926"/>
                  </a:lnTo>
                  <a:lnTo>
                    <a:pt x="1708436" y="13669"/>
                  </a:lnTo>
                  <a:lnTo>
                    <a:pt x="1744233" y="16618"/>
                  </a:lnTo>
                  <a:lnTo>
                    <a:pt x="1779975" y="17491"/>
                  </a:lnTo>
                  <a:lnTo>
                    <a:pt x="1820441" y="17750"/>
                  </a:lnTo>
                  <a:lnTo>
                    <a:pt x="1859110" y="22567"/>
                  </a:lnTo>
                  <a:lnTo>
                    <a:pt x="1900443" y="25538"/>
                  </a:lnTo>
                  <a:lnTo>
                    <a:pt x="1939369" y="26418"/>
                  </a:lnTo>
                  <a:lnTo>
                    <a:pt x="1976038" y="26679"/>
                  </a:lnTo>
                  <a:lnTo>
                    <a:pt x="2016778" y="31497"/>
                  </a:lnTo>
                  <a:lnTo>
                    <a:pt x="2055529" y="34468"/>
                  </a:lnTo>
                  <a:lnTo>
                    <a:pt x="2092146" y="35348"/>
                  </a:lnTo>
                  <a:lnTo>
                    <a:pt x="2128130" y="35608"/>
                  </a:lnTo>
                  <a:lnTo>
                    <a:pt x="2163928" y="35686"/>
                  </a:lnTo>
                  <a:lnTo>
                    <a:pt x="2199670" y="35709"/>
                  </a:lnTo>
                  <a:lnTo>
                    <a:pt x="2234071" y="35714"/>
                  </a:lnTo>
                  <a:lnTo>
                    <a:pt x="2271851" y="35717"/>
                  </a:lnTo>
                  <a:lnTo>
                    <a:pt x="2314440" y="35718"/>
                  </a:lnTo>
                  <a:lnTo>
                    <a:pt x="2358646" y="35719"/>
                  </a:lnTo>
                  <a:lnTo>
                    <a:pt x="2393515" y="35719"/>
                  </a:lnTo>
                  <a:lnTo>
                    <a:pt x="2428982" y="35719"/>
                  </a:lnTo>
                  <a:lnTo>
                    <a:pt x="2464626" y="35719"/>
                  </a:lnTo>
                  <a:lnTo>
                    <a:pt x="2507485" y="35719"/>
                  </a:lnTo>
                  <a:lnTo>
                    <a:pt x="2549732" y="40459"/>
                  </a:lnTo>
                  <a:lnTo>
                    <a:pt x="2585732" y="43407"/>
                  </a:lnTo>
                  <a:lnTo>
                    <a:pt x="2624731" y="44280"/>
                  </a:lnTo>
                  <a:lnTo>
                    <a:pt x="2696766"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SMARTInkShape-68"/>
            <p:cNvSpPr/>
            <p:nvPr>
              <p:custDataLst>
                <p:tags r:id="rId43"/>
              </p:custDataLst>
            </p:nvPr>
          </p:nvSpPr>
          <p:spPr>
            <a:xfrm>
              <a:off x="3979664" y="3439855"/>
              <a:ext cx="1000126" cy="167740"/>
            </a:xfrm>
            <a:custGeom>
              <a:avLst/>
              <a:gdLst/>
              <a:ahLst/>
              <a:cxnLst/>
              <a:rect l="0" t="0" r="0" b="0"/>
              <a:pathLst>
                <a:path w="1000126" h="167740">
                  <a:moveTo>
                    <a:pt x="0" y="167739"/>
                  </a:moveTo>
                  <a:lnTo>
                    <a:pt x="0" y="167739"/>
                  </a:lnTo>
                  <a:lnTo>
                    <a:pt x="8121" y="160610"/>
                  </a:lnTo>
                  <a:lnTo>
                    <a:pt x="50802" y="130239"/>
                  </a:lnTo>
                  <a:lnTo>
                    <a:pt x="74454" y="109252"/>
                  </a:lnTo>
                  <a:lnTo>
                    <a:pt x="111666" y="68147"/>
                  </a:lnTo>
                  <a:lnTo>
                    <a:pt x="152759" y="32501"/>
                  </a:lnTo>
                  <a:lnTo>
                    <a:pt x="167773" y="28258"/>
                  </a:lnTo>
                  <a:lnTo>
                    <a:pt x="207927" y="26303"/>
                  </a:lnTo>
                  <a:lnTo>
                    <a:pt x="244926" y="33997"/>
                  </a:lnTo>
                  <a:lnTo>
                    <a:pt x="258540" y="40705"/>
                  </a:lnTo>
                  <a:lnTo>
                    <a:pt x="261657" y="41378"/>
                  </a:lnTo>
                  <a:lnTo>
                    <a:pt x="263735" y="42818"/>
                  </a:lnTo>
                  <a:lnTo>
                    <a:pt x="265120" y="44771"/>
                  </a:lnTo>
                  <a:lnTo>
                    <a:pt x="266044" y="47065"/>
                  </a:lnTo>
                  <a:lnTo>
                    <a:pt x="266659" y="47602"/>
                  </a:lnTo>
                  <a:lnTo>
                    <a:pt x="267069" y="46968"/>
                  </a:lnTo>
                  <a:lnTo>
                    <a:pt x="267343" y="45553"/>
                  </a:lnTo>
                  <a:lnTo>
                    <a:pt x="266533" y="44610"/>
                  </a:lnTo>
                  <a:lnTo>
                    <a:pt x="262988" y="43561"/>
                  </a:lnTo>
                  <a:lnTo>
                    <a:pt x="255414" y="42971"/>
                  </a:lnTo>
                  <a:lnTo>
                    <a:pt x="237405" y="47537"/>
                  </a:lnTo>
                  <a:lnTo>
                    <a:pt x="199628" y="71409"/>
                  </a:lnTo>
                  <a:lnTo>
                    <a:pt x="168469" y="105630"/>
                  </a:lnTo>
                  <a:lnTo>
                    <a:pt x="164172" y="113015"/>
                  </a:lnTo>
                  <a:lnTo>
                    <a:pt x="163026" y="116374"/>
                  </a:lnTo>
                  <a:lnTo>
                    <a:pt x="164399" y="125396"/>
                  </a:lnTo>
                  <a:lnTo>
                    <a:pt x="168316" y="135030"/>
                  </a:lnTo>
                  <a:lnTo>
                    <a:pt x="173365" y="142618"/>
                  </a:lnTo>
                  <a:lnTo>
                    <a:pt x="179076" y="144046"/>
                  </a:lnTo>
                  <a:lnTo>
                    <a:pt x="214114" y="139209"/>
                  </a:lnTo>
                  <a:lnTo>
                    <a:pt x="254733" y="123959"/>
                  </a:lnTo>
                  <a:lnTo>
                    <a:pt x="297761" y="98669"/>
                  </a:lnTo>
                  <a:lnTo>
                    <a:pt x="340383" y="71582"/>
                  </a:lnTo>
                  <a:lnTo>
                    <a:pt x="376217" y="54480"/>
                  </a:lnTo>
                  <a:lnTo>
                    <a:pt x="394350" y="52212"/>
                  </a:lnTo>
                  <a:lnTo>
                    <a:pt x="396846" y="53017"/>
                  </a:lnTo>
                  <a:lnTo>
                    <a:pt x="398509" y="54547"/>
                  </a:lnTo>
                  <a:lnTo>
                    <a:pt x="399618" y="56559"/>
                  </a:lnTo>
                  <a:lnTo>
                    <a:pt x="393953" y="97516"/>
                  </a:lnTo>
                  <a:lnTo>
                    <a:pt x="392998" y="137557"/>
                  </a:lnTo>
                  <a:lnTo>
                    <a:pt x="393960" y="141664"/>
                  </a:lnTo>
                  <a:lnTo>
                    <a:pt x="395593" y="144403"/>
                  </a:lnTo>
                  <a:lnTo>
                    <a:pt x="397674" y="146228"/>
                  </a:lnTo>
                  <a:lnTo>
                    <a:pt x="402632" y="148257"/>
                  </a:lnTo>
                  <a:lnTo>
                    <a:pt x="405344" y="148797"/>
                  </a:lnTo>
                  <a:lnTo>
                    <a:pt x="418640" y="144818"/>
                  </a:lnTo>
                  <a:lnTo>
                    <a:pt x="456451" y="122032"/>
                  </a:lnTo>
                  <a:lnTo>
                    <a:pt x="498215" y="93185"/>
                  </a:lnTo>
                  <a:lnTo>
                    <a:pt x="538754" y="58712"/>
                  </a:lnTo>
                  <a:lnTo>
                    <a:pt x="552978" y="50822"/>
                  </a:lnTo>
                  <a:lnTo>
                    <a:pt x="558160" y="50107"/>
                  </a:lnTo>
                  <a:lnTo>
                    <a:pt x="562606" y="50622"/>
                  </a:lnTo>
                  <a:lnTo>
                    <a:pt x="565571" y="51958"/>
                  </a:lnTo>
                  <a:lnTo>
                    <a:pt x="567548" y="53840"/>
                  </a:lnTo>
                  <a:lnTo>
                    <a:pt x="568865" y="56088"/>
                  </a:lnTo>
                  <a:lnTo>
                    <a:pt x="570719" y="68732"/>
                  </a:lnTo>
                  <a:lnTo>
                    <a:pt x="561788" y="94527"/>
                  </a:lnTo>
                  <a:lnTo>
                    <a:pt x="526550" y="132554"/>
                  </a:lnTo>
                  <a:lnTo>
                    <a:pt x="521690" y="134361"/>
                  </a:lnTo>
                  <a:lnTo>
                    <a:pt x="510998" y="133721"/>
                  </a:lnTo>
                  <a:lnTo>
                    <a:pt x="502277" y="130130"/>
                  </a:lnTo>
                  <a:lnTo>
                    <a:pt x="498562" y="127784"/>
                  </a:lnTo>
                  <a:lnTo>
                    <a:pt x="496086" y="123243"/>
                  </a:lnTo>
                  <a:lnTo>
                    <a:pt x="493334" y="110259"/>
                  </a:lnTo>
                  <a:lnTo>
                    <a:pt x="494757" y="97213"/>
                  </a:lnTo>
                  <a:lnTo>
                    <a:pt x="499689" y="84800"/>
                  </a:lnTo>
                  <a:lnTo>
                    <a:pt x="513732" y="63308"/>
                  </a:lnTo>
                  <a:lnTo>
                    <a:pt x="515129" y="59423"/>
                  </a:lnTo>
                  <a:lnTo>
                    <a:pt x="519037" y="56833"/>
                  </a:lnTo>
                  <a:lnTo>
                    <a:pt x="545482" y="52335"/>
                  </a:lnTo>
                  <a:lnTo>
                    <a:pt x="549194" y="54092"/>
                  </a:lnTo>
                  <a:lnTo>
                    <a:pt x="555964" y="61336"/>
                  </a:lnTo>
                  <a:lnTo>
                    <a:pt x="571414" y="90509"/>
                  </a:lnTo>
                  <a:lnTo>
                    <a:pt x="578649" y="114229"/>
                  </a:lnTo>
                  <a:lnTo>
                    <a:pt x="581227" y="117183"/>
                  </a:lnTo>
                  <a:lnTo>
                    <a:pt x="589383" y="120465"/>
                  </a:lnTo>
                  <a:lnTo>
                    <a:pt x="600391" y="122312"/>
                  </a:lnTo>
                  <a:lnTo>
                    <a:pt x="639883" y="106206"/>
                  </a:lnTo>
                  <a:lnTo>
                    <a:pt x="682810" y="80389"/>
                  </a:lnTo>
                  <a:lnTo>
                    <a:pt x="694393" y="73355"/>
                  </a:lnTo>
                  <a:lnTo>
                    <a:pt x="736511" y="56690"/>
                  </a:lnTo>
                  <a:lnTo>
                    <a:pt x="747695" y="58191"/>
                  </a:lnTo>
                  <a:lnTo>
                    <a:pt x="751471" y="59980"/>
                  </a:lnTo>
                  <a:lnTo>
                    <a:pt x="753988" y="62165"/>
                  </a:lnTo>
                  <a:lnTo>
                    <a:pt x="755667" y="64614"/>
                  </a:lnTo>
                  <a:lnTo>
                    <a:pt x="754886" y="75273"/>
                  </a:lnTo>
                  <a:lnTo>
                    <a:pt x="751041" y="92147"/>
                  </a:lnTo>
                  <a:lnTo>
                    <a:pt x="737015" y="113892"/>
                  </a:lnTo>
                  <a:lnTo>
                    <a:pt x="730059" y="119002"/>
                  </a:lnTo>
                  <a:lnTo>
                    <a:pt x="703252" y="128419"/>
                  </a:lnTo>
                  <a:lnTo>
                    <a:pt x="669989" y="131546"/>
                  </a:lnTo>
                  <a:lnTo>
                    <a:pt x="662236" y="129163"/>
                  </a:lnTo>
                  <a:lnTo>
                    <a:pt x="653916" y="124290"/>
                  </a:lnTo>
                  <a:lnTo>
                    <a:pt x="654225" y="123890"/>
                  </a:lnTo>
                  <a:lnTo>
                    <a:pt x="664476" y="123196"/>
                  </a:lnTo>
                  <a:lnTo>
                    <a:pt x="705244" y="130172"/>
                  </a:lnTo>
                  <a:lnTo>
                    <a:pt x="737466" y="131473"/>
                  </a:lnTo>
                  <a:lnTo>
                    <a:pt x="773141" y="129212"/>
                  </a:lnTo>
                  <a:lnTo>
                    <a:pt x="816603" y="119559"/>
                  </a:lnTo>
                  <a:lnTo>
                    <a:pt x="837379" y="111020"/>
                  </a:lnTo>
                  <a:lnTo>
                    <a:pt x="867477" y="85622"/>
                  </a:lnTo>
                  <a:lnTo>
                    <a:pt x="899297" y="46526"/>
                  </a:lnTo>
                  <a:lnTo>
                    <a:pt x="905704" y="34160"/>
                  </a:lnTo>
                  <a:lnTo>
                    <a:pt x="909543" y="23043"/>
                  </a:lnTo>
                  <a:lnTo>
                    <a:pt x="917446" y="7820"/>
                  </a:lnTo>
                  <a:lnTo>
                    <a:pt x="919301" y="0"/>
                  </a:lnTo>
                  <a:lnTo>
                    <a:pt x="919453" y="350"/>
                  </a:lnTo>
                  <a:lnTo>
                    <a:pt x="919622" y="3385"/>
                  </a:lnTo>
                  <a:lnTo>
                    <a:pt x="910027" y="42736"/>
                  </a:lnTo>
                  <a:lnTo>
                    <a:pt x="901976" y="81236"/>
                  </a:lnTo>
                  <a:lnTo>
                    <a:pt x="892396" y="109421"/>
                  </a:lnTo>
                  <a:lnTo>
                    <a:pt x="887754" y="118999"/>
                  </a:lnTo>
                  <a:lnTo>
                    <a:pt x="884148" y="134556"/>
                  </a:lnTo>
                  <a:lnTo>
                    <a:pt x="879220" y="143906"/>
                  </a:lnTo>
                  <a:lnTo>
                    <a:pt x="879834" y="143913"/>
                  </a:lnTo>
                  <a:lnTo>
                    <a:pt x="881236" y="142925"/>
                  </a:lnTo>
                  <a:lnTo>
                    <a:pt x="892599" y="120945"/>
                  </a:lnTo>
                  <a:lnTo>
                    <a:pt x="918803" y="99111"/>
                  </a:lnTo>
                  <a:lnTo>
                    <a:pt x="956527" y="75652"/>
                  </a:lnTo>
                  <a:lnTo>
                    <a:pt x="990782" y="62763"/>
                  </a:lnTo>
                  <a:lnTo>
                    <a:pt x="993896" y="63028"/>
                  </a:lnTo>
                  <a:lnTo>
                    <a:pt x="995973" y="64197"/>
                  </a:lnTo>
                  <a:lnTo>
                    <a:pt x="997357" y="65969"/>
                  </a:lnTo>
                  <a:lnTo>
                    <a:pt x="996249" y="75875"/>
                  </a:lnTo>
                  <a:lnTo>
                    <a:pt x="991392" y="116872"/>
                  </a:lnTo>
                  <a:lnTo>
                    <a:pt x="991195" y="139704"/>
                  </a:lnTo>
                  <a:lnTo>
                    <a:pt x="991195" y="135840"/>
                  </a:lnTo>
                  <a:lnTo>
                    <a:pt x="992188" y="134567"/>
                  </a:lnTo>
                  <a:lnTo>
                    <a:pt x="995936" y="133152"/>
                  </a:lnTo>
                  <a:lnTo>
                    <a:pt x="996340" y="133767"/>
                  </a:lnTo>
                  <a:lnTo>
                    <a:pt x="991454" y="140611"/>
                  </a:lnTo>
                  <a:lnTo>
                    <a:pt x="1000125" y="1320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MARTInkShape-69"/>
            <p:cNvSpPr/>
            <p:nvPr>
              <p:custDataLst>
                <p:tags r:id="rId44"/>
              </p:custDataLst>
            </p:nvPr>
          </p:nvSpPr>
          <p:spPr>
            <a:xfrm>
              <a:off x="2457545" y="3403291"/>
              <a:ext cx="1441753" cy="220413"/>
            </a:xfrm>
            <a:custGeom>
              <a:avLst/>
              <a:gdLst/>
              <a:ahLst/>
              <a:cxnLst/>
              <a:rect l="0" t="0" r="0" b="0"/>
              <a:pathLst>
                <a:path w="1441753" h="220413">
                  <a:moveTo>
                    <a:pt x="21932" y="186443"/>
                  </a:moveTo>
                  <a:lnTo>
                    <a:pt x="21932" y="186443"/>
                  </a:lnTo>
                  <a:lnTo>
                    <a:pt x="17191" y="186443"/>
                  </a:lnTo>
                  <a:lnTo>
                    <a:pt x="12218" y="189089"/>
                  </a:lnTo>
                  <a:lnTo>
                    <a:pt x="941" y="198872"/>
                  </a:lnTo>
                  <a:lnTo>
                    <a:pt x="0" y="201674"/>
                  </a:lnTo>
                  <a:lnTo>
                    <a:pt x="365" y="204535"/>
                  </a:lnTo>
                  <a:lnTo>
                    <a:pt x="3417" y="210359"/>
                  </a:lnTo>
                  <a:lnTo>
                    <a:pt x="8080" y="216255"/>
                  </a:lnTo>
                  <a:lnTo>
                    <a:pt x="16106" y="219536"/>
                  </a:lnTo>
                  <a:lnTo>
                    <a:pt x="21025" y="220412"/>
                  </a:lnTo>
                  <a:lnTo>
                    <a:pt x="31781" y="218738"/>
                  </a:lnTo>
                  <a:lnTo>
                    <a:pt x="43176" y="213695"/>
                  </a:lnTo>
                  <a:lnTo>
                    <a:pt x="87262" y="174559"/>
                  </a:lnTo>
                  <a:lnTo>
                    <a:pt x="128179" y="134763"/>
                  </a:lnTo>
                  <a:lnTo>
                    <a:pt x="170182" y="101857"/>
                  </a:lnTo>
                  <a:lnTo>
                    <a:pt x="210163" y="85469"/>
                  </a:lnTo>
                  <a:lnTo>
                    <a:pt x="226973" y="81119"/>
                  </a:lnTo>
                  <a:lnTo>
                    <a:pt x="230063" y="81500"/>
                  </a:lnTo>
                  <a:lnTo>
                    <a:pt x="232123" y="82747"/>
                  </a:lnTo>
                  <a:lnTo>
                    <a:pt x="233497" y="84570"/>
                  </a:lnTo>
                  <a:lnTo>
                    <a:pt x="236003" y="125184"/>
                  </a:lnTo>
                  <a:lnTo>
                    <a:pt x="228534" y="168142"/>
                  </a:lnTo>
                  <a:lnTo>
                    <a:pt x="235908" y="202082"/>
                  </a:lnTo>
                  <a:lnTo>
                    <a:pt x="240885" y="194164"/>
                  </a:lnTo>
                  <a:lnTo>
                    <a:pt x="267283" y="151288"/>
                  </a:lnTo>
                  <a:lnTo>
                    <a:pt x="310402" y="107536"/>
                  </a:lnTo>
                  <a:lnTo>
                    <a:pt x="325758" y="96803"/>
                  </a:lnTo>
                  <a:lnTo>
                    <a:pt x="339197" y="92033"/>
                  </a:lnTo>
                  <a:lnTo>
                    <a:pt x="343575" y="91753"/>
                  </a:lnTo>
                  <a:lnTo>
                    <a:pt x="346493" y="92559"/>
                  </a:lnTo>
                  <a:lnTo>
                    <a:pt x="348439" y="94088"/>
                  </a:lnTo>
                  <a:lnTo>
                    <a:pt x="350600" y="103724"/>
                  </a:lnTo>
                  <a:lnTo>
                    <a:pt x="350569" y="117930"/>
                  </a:lnTo>
                  <a:lnTo>
                    <a:pt x="339800" y="160039"/>
                  </a:lnTo>
                  <a:lnTo>
                    <a:pt x="334609" y="185621"/>
                  </a:lnTo>
                  <a:lnTo>
                    <a:pt x="339252" y="181459"/>
                  </a:lnTo>
                  <a:lnTo>
                    <a:pt x="372634" y="140573"/>
                  </a:lnTo>
                  <a:lnTo>
                    <a:pt x="408605" y="108227"/>
                  </a:lnTo>
                  <a:lnTo>
                    <a:pt x="434038" y="93198"/>
                  </a:lnTo>
                  <a:lnTo>
                    <a:pt x="442554" y="90431"/>
                  </a:lnTo>
                  <a:lnTo>
                    <a:pt x="445221" y="90685"/>
                  </a:lnTo>
                  <a:lnTo>
                    <a:pt x="446999" y="91846"/>
                  </a:lnTo>
                  <a:lnTo>
                    <a:pt x="448185" y="93613"/>
                  </a:lnTo>
                  <a:lnTo>
                    <a:pt x="445113" y="110321"/>
                  </a:lnTo>
                  <a:lnTo>
                    <a:pt x="435018" y="134502"/>
                  </a:lnTo>
                  <a:lnTo>
                    <a:pt x="427858" y="168983"/>
                  </a:lnTo>
                  <a:lnTo>
                    <a:pt x="429885" y="182321"/>
                  </a:lnTo>
                  <a:lnTo>
                    <a:pt x="431815" y="186672"/>
                  </a:lnTo>
                  <a:lnTo>
                    <a:pt x="434093" y="189572"/>
                  </a:lnTo>
                  <a:lnTo>
                    <a:pt x="449620" y="198967"/>
                  </a:lnTo>
                  <a:lnTo>
                    <a:pt x="452908" y="199754"/>
                  </a:lnTo>
                  <a:lnTo>
                    <a:pt x="455101" y="199286"/>
                  </a:lnTo>
                  <a:lnTo>
                    <a:pt x="496516" y="166004"/>
                  </a:lnTo>
                  <a:lnTo>
                    <a:pt x="539417" y="131949"/>
                  </a:lnTo>
                  <a:lnTo>
                    <a:pt x="564331" y="110855"/>
                  </a:lnTo>
                  <a:lnTo>
                    <a:pt x="606569" y="92024"/>
                  </a:lnTo>
                  <a:lnTo>
                    <a:pt x="613492" y="89909"/>
                  </a:lnTo>
                  <a:lnTo>
                    <a:pt x="622522" y="91615"/>
                  </a:lnTo>
                  <a:lnTo>
                    <a:pt x="636116" y="98153"/>
                  </a:lnTo>
                  <a:lnTo>
                    <a:pt x="644152" y="105531"/>
                  </a:lnTo>
                  <a:lnTo>
                    <a:pt x="673196" y="145140"/>
                  </a:lnTo>
                  <a:lnTo>
                    <a:pt x="679484" y="148243"/>
                  </a:lnTo>
                  <a:lnTo>
                    <a:pt x="685586" y="149622"/>
                  </a:lnTo>
                  <a:lnTo>
                    <a:pt x="687610" y="148997"/>
                  </a:lnTo>
                  <a:lnTo>
                    <a:pt x="688959" y="147588"/>
                  </a:lnTo>
                  <a:lnTo>
                    <a:pt x="689859" y="145657"/>
                  </a:lnTo>
                  <a:lnTo>
                    <a:pt x="688213" y="138220"/>
                  </a:lnTo>
                  <a:lnTo>
                    <a:pt x="684353" y="122876"/>
                  </a:lnTo>
                  <a:lnTo>
                    <a:pt x="683812" y="117276"/>
                  </a:lnTo>
                  <a:lnTo>
                    <a:pt x="677918" y="105762"/>
                  </a:lnTo>
                  <a:lnTo>
                    <a:pt x="673569" y="99914"/>
                  </a:lnTo>
                  <a:lnTo>
                    <a:pt x="667692" y="97007"/>
                  </a:lnTo>
                  <a:lnTo>
                    <a:pt x="653225" y="96423"/>
                  </a:lnTo>
                  <a:lnTo>
                    <a:pt x="628346" y="106413"/>
                  </a:lnTo>
                  <a:lnTo>
                    <a:pt x="595257" y="133704"/>
                  </a:lnTo>
                  <a:lnTo>
                    <a:pt x="580854" y="154060"/>
                  </a:lnTo>
                  <a:lnTo>
                    <a:pt x="572286" y="175525"/>
                  </a:lnTo>
                  <a:lnTo>
                    <a:pt x="572389" y="179165"/>
                  </a:lnTo>
                  <a:lnTo>
                    <a:pt x="574158" y="185193"/>
                  </a:lnTo>
                  <a:lnTo>
                    <a:pt x="574944" y="194486"/>
                  </a:lnTo>
                  <a:lnTo>
                    <a:pt x="578130" y="197759"/>
                  </a:lnTo>
                  <a:lnTo>
                    <a:pt x="589607" y="201394"/>
                  </a:lnTo>
                  <a:lnTo>
                    <a:pt x="601985" y="200364"/>
                  </a:lnTo>
                  <a:lnTo>
                    <a:pt x="635581" y="186878"/>
                  </a:lnTo>
                  <a:lnTo>
                    <a:pt x="659388" y="170808"/>
                  </a:lnTo>
                  <a:lnTo>
                    <a:pt x="694323" y="129845"/>
                  </a:lnTo>
                  <a:lnTo>
                    <a:pt x="708867" y="107120"/>
                  </a:lnTo>
                  <a:lnTo>
                    <a:pt x="704584" y="111126"/>
                  </a:lnTo>
                  <a:lnTo>
                    <a:pt x="688510" y="151952"/>
                  </a:lnTo>
                  <a:lnTo>
                    <a:pt x="684442" y="168396"/>
                  </a:lnTo>
                  <a:lnTo>
                    <a:pt x="684863" y="172428"/>
                  </a:lnTo>
                  <a:lnTo>
                    <a:pt x="687976" y="179553"/>
                  </a:lnTo>
                  <a:lnTo>
                    <a:pt x="695308" y="189142"/>
                  </a:lnTo>
                  <a:lnTo>
                    <a:pt x="700887" y="192604"/>
                  </a:lnTo>
                  <a:lnTo>
                    <a:pt x="703764" y="193527"/>
                  </a:lnTo>
                  <a:lnTo>
                    <a:pt x="712252" y="191907"/>
                  </a:lnTo>
                  <a:lnTo>
                    <a:pt x="717294" y="190086"/>
                  </a:lnTo>
                  <a:lnTo>
                    <a:pt x="756090" y="154217"/>
                  </a:lnTo>
                  <a:lnTo>
                    <a:pt x="800290" y="113439"/>
                  </a:lnTo>
                  <a:lnTo>
                    <a:pt x="825675" y="95257"/>
                  </a:lnTo>
                  <a:lnTo>
                    <a:pt x="847908" y="83690"/>
                  </a:lnTo>
                  <a:lnTo>
                    <a:pt x="849402" y="84207"/>
                  </a:lnTo>
                  <a:lnTo>
                    <a:pt x="850399" y="85543"/>
                  </a:lnTo>
                  <a:lnTo>
                    <a:pt x="851802" y="92165"/>
                  </a:lnTo>
                  <a:lnTo>
                    <a:pt x="852315" y="132699"/>
                  </a:lnTo>
                  <a:lnTo>
                    <a:pt x="855015" y="156959"/>
                  </a:lnTo>
                  <a:lnTo>
                    <a:pt x="862099" y="174069"/>
                  </a:lnTo>
                  <a:lnTo>
                    <a:pt x="864817" y="178194"/>
                  </a:lnTo>
                  <a:lnTo>
                    <a:pt x="868613" y="180944"/>
                  </a:lnTo>
                  <a:lnTo>
                    <a:pt x="878122" y="183999"/>
                  </a:lnTo>
                  <a:lnTo>
                    <a:pt x="883436" y="182829"/>
                  </a:lnTo>
                  <a:lnTo>
                    <a:pt x="924126" y="155838"/>
                  </a:lnTo>
                  <a:lnTo>
                    <a:pt x="956153" y="126030"/>
                  </a:lnTo>
                  <a:lnTo>
                    <a:pt x="975268" y="95796"/>
                  </a:lnTo>
                  <a:lnTo>
                    <a:pt x="998119" y="54677"/>
                  </a:lnTo>
                  <a:lnTo>
                    <a:pt x="1003396" y="21182"/>
                  </a:lnTo>
                  <a:lnTo>
                    <a:pt x="1003663" y="16738"/>
                  </a:lnTo>
                  <a:lnTo>
                    <a:pt x="1004834" y="13775"/>
                  </a:lnTo>
                  <a:lnTo>
                    <a:pt x="1006606" y="11800"/>
                  </a:lnTo>
                  <a:lnTo>
                    <a:pt x="1008779" y="10483"/>
                  </a:lnTo>
                  <a:lnTo>
                    <a:pt x="1009236" y="11590"/>
                  </a:lnTo>
                  <a:lnTo>
                    <a:pt x="1004579" y="42360"/>
                  </a:lnTo>
                  <a:lnTo>
                    <a:pt x="1001665" y="75291"/>
                  </a:lnTo>
                  <a:lnTo>
                    <a:pt x="996531" y="116642"/>
                  </a:lnTo>
                  <a:lnTo>
                    <a:pt x="986247" y="158207"/>
                  </a:lnTo>
                  <a:lnTo>
                    <a:pt x="979448" y="175758"/>
                  </a:lnTo>
                  <a:lnTo>
                    <a:pt x="977811" y="184333"/>
                  </a:lnTo>
                  <a:lnTo>
                    <a:pt x="977677" y="184044"/>
                  </a:lnTo>
                  <a:lnTo>
                    <a:pt x="977527" y="181077"/>
                  </a:lnTo>
                  <a:lnTo>
                    <a:pt x="982184" y="164348"/>
                  </a:lnTo>
                  <a:lnTo>
                    <a:pt x="1010420" y="121060"/>
                  </a:lnTo>
                  <a:lnTo>
                    <a:pt x="1020523" y="109098"/>
                  </a:lnTo>
                  <a:lnTo>
                    <a:pt x="1062614" y="85767"/>
                  </a:lnTo>
                  <a:lnTo>
                    <a:pt x="1104837" y="80141"/>
                  </a:lnTo>
                  <a:lnTo>
                    <a:pt x="1117232" y="79456"/>
                  </a:lnTo>
                  <a:lnTo>
                    <a:pt x="1117257" y="80392"/>
                  </a:lnTo>
                  <a:lnTo>
                    <a:pt x="1114639" y="84078"/>
                  </a:lnTo>
                  <a:lnTo>
                    <a:pt x="1098106" y="96471"/>
                  </a:lnTo>
                  <a:lnTo>
                    <a:pt x="1085291" y="101807"/>
                  </a:lnTo>
                  <a:lnTo>
                    <a:pt x="1041842" y="115415"/>
                  </a:lnTo>
                  <a:lnTo>
                    <a:pt x="1021224" y="126993"/>
                  </a:lnTo>
                  <a:lnTo>
                    <a:pt x="1019518" y="130934"/>
                  </a:lnTo>
                  <a:lnTo>
                    <a:pt x="1020267" y="140606"/>
                  </a:lnTo>
                  <a:lnTo>
                    <a:pt x="1023840" y="143979"/>
                  </a:lnTo>
                  <a:lnTo>
                    <a:pt x="1035748" y="147726"/>
                  </a:lnTo>
                  <a:lnTo>
                    <a:pt x="1078907" y="150330"/>
                  </a:lnTo>
                  <a:lnTo>
                    <a:pt x="1109678" y="147962"/>
                  </a:lnTo>
                  <a:lnTo>
                    <a:pt x="1127476" y="142551"/>
                  </a:lnTo>
                  <a:lnTo>
                    <a:pt x="1171942" y="115297"/>
                  </a:lnTo>
                  <a:lnTo>
                    <a:pt x="1177970" y="104882"/>
                  </a:lnTo>
                  <a:lnTo>
                    <a:pt x="1182367" y="87034"/>
                  </a:lnTo>
                  <a:lnTo>
                    <a:pt x="1182509" y="84452"/>
                  </a:lnTo>
                  <a:lnTo>
                    <a:pt x="1180618" y="84714"/>
                  </a:lnTo>
                  <a:lnTo>
                    <a:pt x="1157908" y="99858"/>
                  </a:lnTo>
                  <a:lnTo>
                    <a:pt x="1149243" y="111250"/>
                  </a:lnTo>
                  <a:lnTo>
                    <a:pt x="1135595" y="138077"/>
                  </a:lnTo>
                  <a:lnTo>
                    <a:pt x="1134695" y="150395"/>
                  </a:lnTo>
                  <a:lnTo>
                    <a:pt x="1135844" y="156458"/>
                  </a:lnTo>
                  <a:lnTo>
                    <a:pt x="1146942" y="174472"/>
                  </a:lnTo>
                  <a:lnTo>
                    <a:pt x="1159913" y="181123"/>
                  </a:lnTo>
                  <a:lnTo>
                    <a:pt x="1192493" y="185392"/>
                  </a:lnTo>
                  <a:lnTo>
                    <a:pt x="1223479" y="176651"/>
                  </a:lnTo>
                  <a:lnTo>
                    <a:pt x="1240893" y="164232"/>
                  </a:lnTo>
                  <a:lnTo>
                    <a:pt x="1280621" y="125347"/>
                  </a:lnTo>
                  <a:lnTo>
                    <a:pt x="1307140" y="102239"/>
                  </a:lnTo>
                  <a:lnTo>
                    <a:pt x="1336399" y="59229"/>
                  </a:lnTo>
                  <a:lnTo>
                    <a:pt x="1367827" y="17370"/>
                  </a:lnTo>
                  <a:lnTo>
                    <a:pt x="1378576" y="0"/>
                  </a:lnTo>
                  <a:lnTo>
                    <a:pt x="1359068" y="36301"/>
                  </a:lnTo>
                  <a:lnTo>
                    <a:pt x="1353761" y="64549"/>
                  </a:lnTo>
                  <a:lnTo>
                    <a:pt x="1353834" y="89142"/>
                  </a:lnTo>
                  <a:lnTo>
                    <a:pt x="1360194" y="128246"/>
                  </a:lnTo>
                  <a:lnTo>
                    <a:pt x="1365772" y="147261"/>
                  </a:lnTo>
                  <a:lnTo>
                    <a:pt x="1385293" y="173943"/>
                  </a:lnTo>
                  <a:lnTo>
                    <a:pt x="1386253" y="174141"/>
                  </a:lnTo>
                  <a:lnTo>
                    <a:pt x="1386893" y="173281"/>
                  </a:lnTo>
                  <a:lnTo>
                    <a:pt x="1387320" y="171715"/>
                  </a:lnTo>
                  <a:lnTo>
                    <a:pt x="1383180" y="160031"/>
                  </a:lnTo>
                  <a:lnTo>
                    <a:pt x="1359472" y="118996"/>
                  </a:lnTo>
                  <a:lnTo>
                    <a:pt x="1328213" y="82353"/>
                  </a:lnTo>
                  <a:lnTo>
                    <a:pt x="1319191" y="75689"/>
                  </a:lnTo>
                  <a:lnTo>
                    <a:pt x="1308534" y="69291"/>
                  </a:lnTo>
                  <a:lnTo>
                    <a:pt x="1302177" y="64922"/>
                  </a:lnTo>
                  <a:lnTo>
                    <a:pt x="1296044" y="62981"/>
                  </a:lnTo>
                  <a:lnTo>
                    <a:pt x="1296988" y="62463"/>
                  </a:lnTo>
                  <a:lnTo>
                    <a:pt x="1336990" y="61519"/>
                  </a:lnTo>
                  <a:lnTo>
                    <a:pt x="1377659" y="61446"/>
                  </a:lnTo>
                  <a:lnTo>
                    <a:pt x="1441752" y="614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8" name="SMARTInkShape-70"/>
          <p:cNvSpPr/>
          <p:nvPr>
            <p:custDataLst>
              <p:tags r:id="rId1"/>
            </p:custDataLst>
          </p:nvPr>
        </p:nvSpPr>
        <p:spPr>
          <a:xfrm>
            <a:off x="6481887" y="2223492"/>
            <a:ext cx="787596" cy="533607"/>
          </a:xfrm>
          <a:custGeom>
            <a:avLst/>
            <a:gdLst/>
            <a:ahLst/>
            <a:cxnLst/>
            <a:rect l="0" t="0" r="0" b="0"/>
            <a:pathLst>
              <a:path w="787596" h="533607">
                <a:moveTo>
                  <a:pt x="560660" y="26789"/>
                </a:moveTo>
                <a:lnTo>
                  <a:pt x="560660" y="26789"/>
                </a:lnTo>
                <a:lnTo>
                  <a:pt x="551179" y="17308"/>
                </a:lnTo>
                <a:lnTo>
                  <a:pt x="526321" y="6672"/>
                </a:lnTo>
                <a:lnTo>
                  <a:pt x="486519" y="1318"/>
                </a:lnTo>
                <a:lnTo>
                  <a:pt x="457263" y="586"/>
                </a:lnTo>
                <a:lnTo>
                  <a:pt x="424416" y="2906"/>
                </a:lnTo>
                <a:lnTo>
                  <a:pt x="380393" y="9791"/>
                </a:lnTo>
                <a:lnTo>
                  <a:pt x="343206" y="20761"/>
                </a:lnTo>
                <a:lnTo>
                  <a:pt x="306060" y="33933"/>
                </a:lnTo>
                <a:lnTo>
                  <a:pt x="262101" y="47272"/>
                </a:lnTo>
                <a:lnTo>
                  <a:pt x="220135" y="69529"/>
                </a:lnTo>
                <a:lnTo>
                  <a:pt x="177518" y="93198"/>
                </a:lnTo>
                <a:lnTo>
                  <a:pt x="148001" y="113623"/>
                </a:lnTo>
                <a:lnTo>
                  <a:pt x="125190" y="126932"/>
                </a:lnTo>
                <a:lnTo>
                  <a:pt x="87477" y="167307"/>
                </a:lnTo>
                <a:lnTo>
                  <a:pt x="63849" y="198046"/>
                </a:lnTo>
                <a:lnTo>
                  <a:pt x="49986" y="221068"/>
                </a:lnTo>
                <a:lnTo>
                  <a:pt x="22673" y="264995"/>
                </a:lnTo>
                <a:lnTo>
                  <a:pt x="4536" y="309341"/>
                </a:lnTo>
                <a:lnTo>
                  <a:pt x="0" y="343121"/>
                </a:lnTo>
                <a:lnTo>
                  <a:pt x="3396" y="368784"/>
                </a:lnTo>
                <a:lnTo>
                  <a:pt x="20561" y="408500"/>
                </a:lnTo>
                <a:lnTo>
                  <a:pt x="37270" y="434899"/>
                </a:lnTo>
                <a:lnTo>
                  <a:pt x="78485" y="470908"/>
                </a:lnTo>
                <a:lnTo>
                  <a:pt x="121492" y="493982"/>
                </a:lnTo>
                <a:lnTo>
                  <a:pt x="158505" y="508379"/>
                </a:lnTo>
                <a:lnTo>
                  <a:pt x="193456" y="517740"/>
                </a:lnTo>
                <a:lnTo>
                  <a:pt x="224818" y="523794"/>
                </a:lnTo>
                <a:lnTo>
                  <a:pt x="258600" y="529793"/>
                </a:lnTo>
                <a:lnTo>
                  <a:pt x="296104" y="533120"/>
                </a:lnTo>
                <a:lnTo>
                  <a:pt x="331954" y="533606"/>
                </a:lnTo>
                <a:lnTo>
                  <a:pt x="371848" y="528302"/>
                </a:lnTo>
                <a:lnTo>
                  <a:pt x="403322" y="523197"/>
                </a:lnTo>
                <a:lnTo>
                  <a:pt x="437154" y="517620"/>
                </a:lnTo>
                <a:lnTo>
                  <a:pt x="481732" y="508903"/>
                </a:lnTo>
                <a:lnTo>
                  <a:pt x="523461" y="497068"/>
                </a:lnTo>
                <a:lnTo>
                  <a:pt x="560368" y="485176"/>
                </a:lnTo>
                <a:lnTo>
                  <a:pt x="596321" y="470627"/>
                </a:lnTo>
                <a:lnTo>
                  <a:pt x="640238" y="444391"/>
                </a:lnTo>
                <a:lnTo>
                  <a:pt x="682653" y="409431"/>
                </a:lnTo>
                <a:lnTo>
                  <a:pt x="724368" y="371818"/>
                </a:lnTo>
                <a:lnTo>
                  <a:pt x="758975" y="330384"/>
                </a:lnTo>
                <a:lnTo>
                  <a:pt x="764307" y="324436"/>
                </a:lnTo>
                <a:lnTo>
                  <a:pt x="779995" y="280236"/>
                </a:lnTo>
                <a:lnTo>
                  <a:pt x="787595" y="243216"/>
                </a:lnTo>
                <a:lnTo>
                  <a:pt x="785438" y="204245"/>
                </a:lnTo>
                <a:lnTo>
                  <a:pt x="782373" y="176824"/>
                </a:lnTo>
                <a:lnTo>
                  <a:pt x="769779" y="146430"/>
                </a:lnTo>
                <a:lnTo>
                  <a:pt x="736083" y="104753"/>
                </a:lnTo>
                <a:lnTo>
                  <a:pt x="694594" y="62542"/>
                </a:lnTo>
                <a:lnTo>
                  <a:pt x="681702" y="51609"/>
                </a:lnTo>
                <a:lnTo>
                  <a:pt x="646526" y="36506"/>
                </a:lnTo>
                <a:lnTo>
                  <a:pt x="606394" y="23968"/>
                </a:lnTo>
                <a:lnTo>
                  <a:pt x="569360" y="14929"/>
                </a:lnTo>
                <a:lnTo>
                  <a:pt x="48922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SMARTInkShape-71"/>
          <p:cNvSpPr/>
          <p:nvPr>
            <p:custDataLst>
              <p:tags r:id="rId2"/>
            </p:custDataLst>
          </p:nvPr>
        </p:nvSpPr>
        <p:spPr>
          <a:xfrm>
            <a:off x="6215389" y="4004870"/>
            <a:ext cx="273518" cy="214797"/>
          </a:xfrm>
          <a:custGeom>
            <a:avLst/>
            <a:gdLst/>
            <a:ahLst/>
            <a:cxnLst/>
            <a:rect l="0" t="0" r="0" b="0"/>
            <a:pathLst>
              <a:path w="273518" h="214797">
                <a:moveTo>
                  <a:pt x="175291" y="40278"/>
                </a:moveTo>
                <a:lnTo>
                  <a:pt x="175291" y="40278"/>
                </a:lnTo>
                <a:lnTo>
                  <a:pt x="175291" y="27850"/>
                </a:lnTo>
                <a:lnTo>
                  <a:pt x="170550" y="14547"/>
                </a:lnTo>
                <a:lnTo>
                  <a:pt x="168162" y="11218"/>
                </a:lnTo>
                <a:lnTo>
                  <a:pt x="162862" y="7519"/>
                </a:lnTo>
                <a:lnTo>
                  <a:pt x="144819" y="696"/>
                </a:lnTo>
                <a:lnTo>
                  <a:pt x="139101" y="0"/>
                </a:lnTo>
                <a:lnTo>
                  <a:pt x="109977" y="8504"/>
                </a:lnTo>
                <a:lnTo>
                  <a:pt x="89903" y="16753"/>
                </a:lnTo>
                <a:lnTo>
                  <a:pt x="49613" y="60527"/>
                </a:lnTo>
                <a:lnTo>
                  <a:pt x="23906" y="96754"/>
                </a:lnTo>
                <a:lnTo>
                  <a:pt x="4130" y="136285"/>
                </a:lnTo>
                <a:lnTo>
                  <a:pt x="0" y="155377"/>
                </a:lnTo>
                <a:lnTo>
                  <a:pt x="3456" y="173785"/>
                </a:lnTo>
                <a:lnTo>
                  <a:pt x="7157" y="182861"/>
                </a:lnTo>
                <a:lnTo>
                  <a:pt x="21850" y="198237"/>
                </a:lnTo>
                <a:lnTo>
                  <a:pt x="40619" y="209701"/>
                </a:lnTo>
                <a:lnTo>
                  <a:pt x="58882" y="214796"/>
                </a:lnTo>
                <a:lnTo>
                  <a:pt x="95379" y="212924"/>
                </a:lnTo>
                <a:lnTo>
                  <a:pt x="135913" y="203403"/>
                </a:lnTo>
                <a:lnTo>
                  <a:pt x="173364" y="184289"/>
                </a:lnTo>
                <a:lnTo>
                  <a:pt x="217039" y="165836"/>
                </a:lnTo>
                <a:lnTo>
                  <a:pt x="236939" y="159171"/>
                </a:lnTo>
                <a:lnTo>
                  <a:pt x="273517" y="1652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3" name="SMARTInkShape-Group18"/>
          <p:cNvGrpSpPr/>
          <p:nvPr/>
        </p:nvGrpSpPr>
        <p:grpSpPr>
          <a:xfrm>
            <a:off x="6497958" y="3848695"/>
            <a:ext cx="1000004" cy="329377"/>
            <a:chOff x="6497958" y="3848695"/>
            <a:chExt cx="1000004" cy="329377"/>
          </a:xfrm>
        </p:grpSpPr>
        <p:sp>
          <p:nvSpPr>
            <p:cNvPr id="10" name="SMARTInkShape-72"/>
            <p:cNvSpPr/>
            <p:nvPr>
              <p:custDataLst>
                <p:tags r:id="rId39"/>
              </p:custDataLst>
            </p:nvPr>
          </p:nvSpPr>
          <p:spPr>
            <a:xfrm>
              <a:off x="7337227" y="3848695"/>
              <a:ext cx="8930" cy="1"/>
            </a:xfrm>
            <a:custGeom>
              <a:avLst/>
              <a:gdLst/>
              <a:ahLst/>
              <a:cxnLst/>
              <a:rect l="0" t="0" r="0" b="0"/>
              <a:pathLst>
                <a:path w="8930" h="1">
                  <a:moveTo>
                    <a:pt x="8929" y="0"/>
                  </a:moveTo>
                  <a:lnTo>
                    <a:pt x="8929"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SMARTInkShape-73"/>
            <p:cNvSpPr/>
            <p:nvPr>
              <p:custDataLst>
                <p:tags r:id="rId40"/>
              </p:custDataLst>
            </p:nvPr>
          </p:nvSpPr>
          <p:spPr>
            <a:xfrm>
              <a:off x="6667500" y="3890553"/>
              <a:ext cx="830462" cy="268846"/>
            </a:xfrm>
            <a:custGeom>
              <a:avLst/>
              <a:gdLst/>
              <a:ahLst/>
              <a:cxnLst/>
              <a:rect l="0" t="0" r="0" b="0"/>
              <a:pathLst>
                <a:path w="830462" h="268846">
                  <a:moveTo>
                    <a:pt x="0" y="217103"/>
                  </a:moveTo>
                  <a:lnTo>
                    <a:pt x="0" y="217103"/>
                  </a:lnTo>
                  <a:lnTo>
                    <a:pt x="37592" y="216111"/>
                  </a:lnTo>
                  <a:lnTo>
                    <a:pt x="61078" y="209974"/>
                  </a:lnTo>
                  <a:lnTo>
                    <a:pt x="78909" y="199012"/>
                  </a:lnTo>
                  <a:lnTo>
                    <a:pt x="82372" y="196113"/>
                  </a:lnTo>
                  <a:lnTo>
                    <a:pt x="91985" y="177811"/>
                  </a:lnTo>
                  <a:lnTo>
                    <a:pt x="96377" y="158277"/>
                  </a:lnTo>
                  <a:lnTo>
                    <a:pt x="94759" y="148625"/>
                  </a:lnTo>
                  <a:lnTo>
                    <a:pt x="92938" y="144662"/>
                  </a:lnTo>
                  <a:lnTo>
                    <a:pt x="90732" y="142020"/>
                  </a:lnTo>
                  <a:lnTo>
                    <a:pt x="85635" y="139084"/>
                  </a:lnTo>
                  <a:lnTo>
                    <a:pt x="74771" y="143071"/>
                  </a:lnTo>
                  <a:lnTo>
                    <a:pt x="61013" y="152450"/>
                  </a:lnTo>
                  <a:lnTo>
                    <a:pt x="29961" y="191208"/>
                  </a:lnTo>
                  <a:lnTo>
                    <a:pt x="21445" y="207887"/>
                  </a:lnTo>
                  <a:lnTo>
                    <a:pt x="22099" y="220944"/>
                  </a:lnTo>
                  <a:lnTo>
                    <a:pt x="25697" y="234686"/>
                  </a:lnTo>
                  <a:lnTo>
                    <a:pt x="30604" y="244100"/>
                  </a:lnTo>
                  <a:lnTo>
                    <a:pt x="41382" y="251591"/>
                  </a:lnTo>
                  <a:lnTo>
                    <a:pt x="77296" y="264485"/>
                  </a:lnTo>
                  <a:lnTo>
                    <a:pt x="106246" y="268845"/>
                  </a:lnTo>
                  <a:lnTo>
                    <a:pt x="138416" y="260656"/>
                  </a:lnTo>
                  <a:lnTo>
                    <a:pt x="158862" y="250403"/>
                  </a:lnTo>
                  <a:lnTo>
                    <a:pt x="200487" y="217963"/>
                  </a:lnTo>
                  <a:lnTo>
                    <a:pt x="237119" y="176997"/>
                  </a:lnTo>
                  <a:lnTo>
                    <a:pt x="270421" y="143157"/>
                  </a:lnTo>
                  <a:lnTo>
                    <a:pt x="279268" y="139590"/>
                  </a:lnTo>
                  <a:lnTo>
                    <a:pt x="284405" y="138638"/>
                  </a:lnTo>
                  <a:lnTo>
                    <a:pt x="289814" y="139989"/>
                  </a:lnTo>
                  <a:lnTo>
                    <a:pt x="301117" y="146780"/>
                  </a:lnTo>
                  <a:lnTo>
                    <a:pt x="313895" y="161761"/>
                  </a:lnTo>
                  <a:lnTo>
                    <a:pt x="339265" y="205575"/>
                  </a:lnTo>
                  <a:lnTo>
                    <a:pt x="346481" y="214826"/>
                  </a:lnTo>
                  <a:lnTo>
                    <a:pt x="347073" y="213600"/>
                  </a:lnTo>
                  <a:lnTo>
                    <a:pt x="348102" y="196786"/>
                  </a:lnTo>
                  <a:lnTo>
                    <a:pt x="345543" y="190545"/>
                  </a:lnTo>
                  <a:lnTo>
                    <a:pt x="343471" y="187491"/>
                  </a:lnTo>
                  <a:lnTo>
                    <a:pt x="340106" y="185456"/>
                  </a:lnTo>
                  <a:lnTo>
                    <a:pt x="331074" y="183194"/>
                  </a:lnTo>
                  <a:lnTo>
                    <a:pt x="310093" y="186661"/>
                  </a:lnTo>
                  <a:lnTo>
                    <a:pt x="289766" y="198713"/>
                  </a:lnTo>
                  <a:lnTo>
                    <a:pt x="267103" y="219571"/>
                  </a:lnTo>
                  <a:lnTo>
                    <a:pt x="262580" y="227460"/>
                  </a:lnTo>
                  <a:lnTo>
                    <a:pt x="263215" y="236920"/>
                  </a:lnTo>
                  <a:lnTo>
                    <a:pt x="264773" y="242221"/>
                  </a:lnTo>
                  <a:lnTo>
                    <a:pt x="271797" y="250756"/>
                  </a:lnTo>
                  <a:lnTo>
                    <a:pt x="281533" y="256865"/>
                  </a:lnTo>
                  <a:lnTo>
                    <a:pt x="292474" y="259580"/>
                  </a:lnTo>
                  <a:lnTo>
                    <a:pt x="324013" y="256368"/>
                  </a:lnTo>
                  <a:lnTo>
                    <a:pt x="355296" y="244392"/>
                  </a:lnTo>
                  <a:lnTo>
                    <a:pt x="396295" y="212355"/>
                  </a:lnTo>
                  <a:lnTo>
                    <a:pt x="406319" y="201102"/>
                  </a:lnTo>
                  <a:lnTo>
                    <a:pt x="428923" y="161540"/>
                  </a:lnTo>
                  <a:lnTo>
                    <a:pt x="441281" y="132510"/>
                  </a:lnTo>
                  <a:lnTo>
                    <a:pt x="445457" y="90702"/>
                  </a:lnTo>
                  <a:lnTo>
                    <a:pt x="445289" y="57051"/>
                  </a:lnTo>
                  <a:lnTo>
                    <a:pt x="438769" y="36407"/>
                  </a:lnTo>
                  <a:lnTo>
                    <a:pt x="437372" y="36115"/>
                  </a:lnTo>
                  <a:lnTo>
                    <a:pt x="433174" y="41083"/>
                  </a:lnTo>
                  <a:lnTo>
                    <a:pt x="423387" y="66579"/>
                  </a:lnTo>
                  <a:lnTo>
                    <a:pt x="415441" y="102558"/>
                  </a:lnTo>
                  <a:lnTo>
                    <a:pt x="411690" y="142185"/>
                  </a:lnTo>
                  <a:lnTo>
                    <a:pt x="412031" y="165580"/>
                  </a:lnTo>
                  <a:lnTo>
                    <a:pt x="423231" y="208444"/>
                  </a:lnTo>
                  <a:lnTo>
                    <a:pt x="431767" y="225562"/>
                  </a:lnTo>
                  <a:lnTo>
                    <a:pt x="445320" y="241658"/>
                  </a:lnTo>
                  <a:lnTo>
                    <a:pt x="458866" y="247861"/>
                  </a:lnTo>
                  <a:lnTo>
                    <a:pt x="473815" y="249625"/>
                  </a:lnTo>
                  <a:lnTo>
                    <a:pt x="487074" y="247101"/>
                  </a:lnTo>
                  <a:lnTo>
                    <a:pt x="510436" y="235362"/>
                  </a:lnTo>
                  <a:lnTo>
                    <a:pt x="537867" y="206489"/>
                  </a:lnTo>
                  <a:lnTo>
                    <a:pt x="554369" y="181877"/>
                  </a:lnTo>
                  <a:lnTo>
                    <a:pt x="562250" y="155776"/>
                  </a:lnTo>
                  <a:lnTo>
                    <a:pt x="562476" y="164426"/>
                  </a:lnTo>
                  <a:lnTo>
                    <a:pt x="554874" y="204296"/>
                  </a:lnTo>
                  <a:lnTo>
                    <a:pt x="561013" y="234968"/>
                  </a:lnTo>
                  <a:lnTo>
                    <a:pt x="569923" y="257833"/>
                  </a:lnTo>
                  <a:lnTo>
                    <a:pt x="573425" y="257155"/>
                  </a:lnTo>
                  <a:lnTo>
                    <a:pt x="591584" y="246719"/>
                  </a:lnTo>
                  <a:lnTo>
                    <a:pt x="616000" y="222770"/>
                  </a:lnTo>
                  <a:lnTo>
                    <a:pt x="654500" y="179236"/>
                  </a:lnTo>
                  <a:lnTo>
                    <a:pt x="668912" y="162570"/>
                  </a:lnTo>
                  <a:lnTo>
                    <a:pt x="694412" y="123491"/>
                  </a:lnTo>
                  <a:lnTo>
                    <a:pt x="721646" y="81538"/>
                  </a:lnTo>
                  <a:lnTo>
                    <a:pt x="736280" y="48111"/>
                  </a:lnTo>
                  <a:lnTo>
                    <a:pt x="747947" y="5650"/>
                  </a:lnTo>
                  <a:lnTo>
                    <a:pt x="748662" y="1720"/>
                  </a:lnTo>
                  <a:lnTo>
                    <a:pt x="748147" y="92"/>
                  </a:lnTo>
                  <a:lnTo>
                    <a:pt x="746812" y="0"/>
                  </a:lnTo>
                  <a:lnTo>
                    <a:pt x="744929" y="930"/>
                  </a:lnTo>
                  <a:lnTo>
                    <a:pt x="724326" y="44654"/>
                  </a:lnTo>
                  <a:lnTo>
                    <a:pt x="713039" y="87299"/>
                  </a:lnTo>
                  <a:lnTo>
                    <a:pt x="702205" y="131601"/>
                  </a:lnTo>
                  <a:lnTo>
                    <a:pt x="701691" y="149667"/>
                  </a:lnTo>
                  <a:lnTo>
                    <a:pt x="712080" y="190841"/>
                  </a:lnTo>
                  <a:lnTo>
                    <a:pt x="723440" y="220845"/>
                  </a:lnTo>
                  <a:lnTo>
                    <a:pt x="735237" y="236914"/>
                  </a:lnTo>
                  <a:lnTo>
                    <a:pt x="748889" y="246565"/>
                  </a:lnTo>
                  <a:lnTo>
                    <a:pt x="752267" y="247659"/>
                  </a:lnTo>
                  <a:lnTo>
                    <a:pt x="754519" y="247396"/>
                  </a:lnTo>
                  <a:lnTo>
                    <a:pt x="756021" y="246228"/>
                  </a:lnTo>
                  <a:lnTo>
                    <a:pt x="757689" y="239639"/>
                  </a:lnTo>
                  <a:lnTo>
                    <a:pt x="758134" y="235103"/>
                  </a:lnTo>
                  <a:lnTo>
                    <a:pt x="754019" y="219240"/>
                  </a:lnTo>
                  <a:lnTo>
                    <a:pt x="730321" y="176599"/>
                  </a:lnTo>
                  <a:lnTo>
                    <a:pt x="703804" y="136867"/>
                  </a:lnTo>
                  <a:lnTo>
                    <a:pt x="668465" y="93722"/>
                  </a:lnTo>
                  <a:lnTo>
                    <a:pt x="663069" y="85296"/>
                  </a:lnTo>
                  <a:lnTo>
                    <a:pt x="661807" y="79809"/>
                  </a:lnTo>
                  <a:lnTo>
                    <a:pt x="663454" y="77948"/>
                  </a:lnTo>
                  <a:lnTo>
                    <a:pt x="670577" y="75882"/>
                  </a:lnTo>
                  <a:lnTo>
                    <a:pt x="711155" y="81513"/>
                  </a:lnTo>
                  <a:lnTo>
                    <a:pt x="751838" y="89078"/>
                  </a:lnTo>
                  <a:lnTo>
                    <a:pt x="830461" y="1010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SMARTInkShape-74"/>
            <p:cNvSpPr/>
            <p:nvPr>
              <p:custDataLst>
                <p:tags r:id="rId41"/>
              </p:custDataLst>
            </p:nvPr>
          </p:nvSpPr>
          <p:spPr>
            <a:xfrm>
              <a:off x="6497958" y="4005647"/>
              <a:ext cx="124895" cy="172425"/>
            </a:xfrm>
            <a:custGeom>
              <a:avLst/>
              <a:gdLst/>
              <a:ahLst/>
              <a:cxnLst/>
              <a:rect l="0" t="0" r="0" b="0"/>
              <a:pathLst>
                <a:path w="124895" h="172425">
                  <a:moveTo>
                    <a:pt x="35597" y="57361"/>
                  </a:moveTo>
                  <a:lnTo>
                    <a:pt x="35597" y="57361"/>
                  </a:lnTo>
                  <a:lnTo>
                    <a:pt x="20366" y="96918"/>
                  </a:lnTo>
                  <a:lnTo>
                    <a:pt x="6926" y="139031"/>
                  </a:lnTo>
                  <a:lnTo>
                    <a:pt x="1966" y="155973"/>
                  </a:lnTo>
                  <a:lnTo>
                    <a:pt x="0" y="172424"/>
                  </a:lnTo>
                  <a:lnTo>
                    <a:pt x="894" y="162147"/>
                  </a:lnTo>
                  <a:lnTo>
                    <a:pt x="9597" y="121752"/>
                  </a:lnTo>
                  <a:lnTo>
                    <a:pt x="20870" y="84522"/>
                  </a:lnTo>
                  <a:lnTo>
                    <a:pt x="38263" y="46618"/>
                  </a:lnTo>
                  <a:lnTo>
                    <a:pt x="48688" y="31750"/>
                  </a:lnTo>
                  <a:lnTo>
                    <a:pt x="71550" y="14121"/>
                  </a:lnTo>
                  <a:lnTo>
                    <a:pt x="95174" y="1084"/>
                  </a:lnTo>
                  <a:lnTo>
                    <a:pt x="100120" y="0"/>
                  </a:lnTo>
                  <a:lnTo>
                    <a:pt x="124894" y="127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6" name="SMARTInkShape-Group19"/>
          <p:cNvGrpSpPr/>
          <p:nvPr/>
        </p:nvGrpSpPr>
        <p:grpSpPr>
          <a:xfrm>
            <a:off x="6256734" y="3836572"/>
            <a:ext cx="2732486" cy="449679"/>
            <a:chOff x="6256734" y="3836572"/>
            <a:chExt cx="2732486" cy="449679"/>
          </a:xfrm>
        </p:grpSpPr>
        <p:sp>
          <p:nvSpPr>
            <p:cNvPr id="14" name="SMARTInkShape-75"/>
            <p:cNvSpPr/>
            <p:nvPr>
              <p:custDataLst>
                <p:tags r:id="rId37"/>
              </p:custDataLst>
            </p:nvPr>
          </p:nvSpPr>
          <p:spPr>
            <a:xfrm>
              <a:off x="6256734" y="4232672"/>
              <a:ext cx="2732486" cy="53579"/>
            </a:xfrm>
            <a:custGeom>
              <a:avLst/>
              <a:gdLst/>
              <a:ahLst/>
              <a:cxnLst/>
              <a:rect l="0" t="0" r="0" b="0"/>
              <a:pathLst>
                <a:path w="2732486" h="53579">
                  <a:moveTo>
                    <a:pt x="2732485" y="44648"/>
                  </a:moveTo>
                  <a:lnTo>
                    <a:pt x="2732485" y="44648"/>
                  </a:lnTo>
                  <a:lnTo>
                    <a:pt x="2694324" y="44648"/>
                  </a:lnTo>
                  <a:lnTo>
                    <a:pt x="2650663" y="44648"/>
                  </a:lnTo>
                  <a:lnTo>
                    <a:pt x="2607277" y="44648"/>
                  </a:lnTo>
                  <a:lnTo>
                    <a:pt x="2566972" y="44648"/>
                  </a:lnTo>
                  <a:lnTo>
                    <a:pt x="2526930" y="44648"/>
                  </a:lnTo>
                  <a:lnTo>
                    <a:pt x="2492434" y="44648"/>
                  </a:lnTo>
                  <a:lnTo>
                    <a:pt x="2452227" y="44648"/>
                  </a:lnTo>
                  <a:lnTo>
                    <a:pt x="2414738" y="44648"/>
                  </a:lnTo>
                  <a:lnTo>
                    <a:pt x="2378495" y="44648"/>
                  </a:lnTo>
                  <a:lnTo>
                    <a:pt x="2341628" y="44648"/>
                  </a:lnTo>
                  <a:lnTo>
                    <a:pt x="2300719" y="44648"/>
                  </a:lnTo>
                  <a:lnTo>
                    <a:pt x="2262029" y="44648"/>
                  </a:lnTo>
                  <a:lnTo>
                    <a:pt x="2219587" y="43656"/>
                  </a:lnTo>
                  <a:lnTo>
                    <a:pt x="2175592" y="38511"/>
                  </a:lnTo>
                  <a:lnTo>
                    <a:pt x="2131138" y="36546"/>
                  </a:lnTo>
                  <a:lnTo>
                    <a:pt x="2087539" y="35964"/>
                  </a:lnTo>
                  <a:lnTo>
                    <a:pt x="2048052" y="35791"/>
                  </a:lnTo>
                  <a:lnTo>
                    <a:pt x="2004382" y="35740"/>
                  </a:lnTo>
                  <a:lnTo>
                    <a:pt x="1971328" y="35728"/>
                  </a:lnTo>
                  <a:lnTo>
                    <a:pt x="1939440" y="35723"/>
                  </a:lnTo>
                  <a:lnTo>
                    <a:pt x="1908732" y="35721"/>
                  </a:lnTo>
                  <a:lnTo>
                    <a:pt x="1878547" y="35719"/>
                  </a:lnTo>
                  <a:lnTo>
                    <a:pt x="1845949" y="35719"/>
                  </a:lnTo>
                  <a:lnTo>
                    <a:pt x="1812609" y="35719"/>
                  </a:lnTo>
                  <a:lnTo>
                    <a:pt x="1781256" y="35719"/>
                  </a:lnTo>
                  <a:lnTo>
                    <a:pt x="1750784" y="35719"/>
                  </a:lnTo>
                  <a:lnTo>
                    <a:pt x="1720705" y="34726"/>
                  </a:lnTo>
                  <a:lnTo>
                    <a:pt x="1690799" y="30978"/>
                  </a:lnTo>
                  <a:lnTo>
                    <a:pt x="1658326" y="28651"/>
                  </a:lnTo>
                  <a:lnTo>
                    <a:pt x="1625042" y="27616"/>
                  </a:lnTo>
                  <a:lnTo>
                    <a:pt x="1593712" y="27157"/>
                  </a:lnTo>
                  <a:lnTo>
                    <a:pt x="1563252" y="26952"/>
                  </a:lnTo>
                  <a:lnTo>
                    <a:pt x="1532184" y="26862"/>
                  </a:lnTo>
                  <a:lnTo>
                    <a:pt x="1498534" y="26821"/>
                  </a:lnTo>
                  <a:lnTo>
                    <a:pt x="1466380" y="26804"/>
                  </a:lnTo>
                  <a:lnTo>
                    <a:pt x="1434561" y="26795"/>
                  </a:lnTo>
                  <a:lnTo>
                    <a:pt x="1400575" y="26792"/>
                  </a:lnTo>
                  <a:lnTo>
                    <a:pt x="1365626" y="26790"/>
                  </a:lnTo>
                  <a:lnTo>
                    <a:pt x="1331242" y="25798"/>
                  </a:lnTo>
                  <a:lnTo>
                    <a:pt x="1299423" y="22049"/>
                  </a:lnTo>
                  <a:lnTo>
                    <a:pt x="1266100" y="19722"/>
                  </a:lnTo>
                  <a:lnTo>
                    <a:pt x="1232438" y="18687"/>
                  </a:lnTo>
                  <a:lnTo>
                    <a:pt x="1200940" y="18227"/>
                  </a:lnTo>
                  <a:lnTo>
                    <a:pt x="1167759" y="15377"/>
                  </a:lnTo>
                  <a:lnTo>
                    <a:pt x="1133168" y="11795"/>
                  </a:lnTo>
                  <a:lnTo>
                    <a:pt x="1097950" y="10203"/>
                  </a:lnTo>
                  <a:lnTo>
                    <a:pt x="1062455" y="9495"/>
                  </a:lnTo>
                  <a:lnTo>
                    <a:pt x="1027828" y="9181"/>
                  </a:lnTo>
                  <a:lnTo>
                    <a:pt x="995901" y="9041"/>
                  </a:lnTo>
                  <a:lnTo>
                    <a:pt x="962529" y="8980"/>
                  </a:lnTo>
                  <a:lnTo>
                    <a:pt x="927853" y="7959"/>
                  </a:lnTo>
                  <a:lnTo>
                    <a:pt x="892599" y="4199"/>
                  </a:lnTo>
                  <a:lnTo>
                    <a:pt x="857086" y="1866"/>
                  </a:lnTo>
                  <a:lnTo>
                    <a:pt x="822451" y="829"/>
                  </a:lnTo>
                  <a:lnTo>
                    <a:pt x="790521" y="368"/>
                  </a:lnTo>
                  <a:lnTo>
                    <a:pt x="757147" y="163"/>
                  </a:lnTo>
                  <a:lnTo>
                    <a:pt x="722471" y="73"/>
                  </a:lnTo>
                  <a:lnTo>
                    <a:pt x="687216" y="32"/>
                  </a:lnTo>
                  <a:lnTo>
                    <a:pt x="654348" y="15"/>
                  </a:lnTo>
                  <a:lnTo>
                    <a:pt x="622212" y="6"/>
                  </a:lnTo>
                  <a:lnTo>
                    <a:pt x="588086" y="3"/>
                  </a:lnTo>
                  <a:lnTo>
                    <a:pt x="553075" y="1"/>
                  </a:lnTo>
                  <a:lnTo>
                    <a:pt x="517670" y="1"/>
                  </a:lnTo>
                  <a:lnTo>
                    <a:pt x="482092" y="0"/>
                  </a:lnTo>
                  <a:lnTo>
                    <a:pt x="449081" y="0"/>
                  </a:lnTo>
                  <a:lnTo>
                    <a:pt x="417873" y="992"/>
                  </a:lnTo>
                  <a:lnTo>
                    <a:pt x="387467" y="4740"/>
                  </a:lnTo>
                  <a:lnTo>
                    <a:pt x="354770" y="7068"/>
                  </a:lnTo>
                  <a:lnTo>
                    <a:pt x="321387" y="8102"/>
                  </a:lnTo>
                  <a:lnTo>
                    <a:pt x="290014" y="8561"/>
                  </a:lnTo>
                  <a:lnTo>
                    <a:pt x="249200" y="13561"/>
                  </a:lnTo>
                  <a:lnTo>
                    <a:pt x="211972" y="16586"/>
                  </a:lnTo>
                  <a:lnTo>
                    <a:pt x="171066" y="22223"/>
                  </a:lnTo>
                  <a:lnTo>
                    <a:pt x="127057" y="26879"/>
                  </a:lnTo>
                  <a:lnTo>
                    <a:pt x="89700" y="36324"/>
                  </a:lnTo>
                  <a:lnTo>
                    <a:pt x="0"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SMARTInkShape-76"/>
            <p:cNvSpPr/>
            <p:nvPr>
              <p:custDataLst>
                <p:tags r:id="rId38"/>
              </p:custDataLst>
            </p:nvPr>
          </p:nvSpPr>
          <p:spPr>
            <a:xfrm>
              <a:off x="7749449" y="3836572"/>
              <a:ext cx="1137854" cy="279329"/>
            </a:xfrm>
            <a:custGeom>
              <a:avLst/>
              <a:gdLst/>
              <a:ahLst/>
              <a:cxnLst/>
              <a:rect l="0" t="0" r="0" b="0"/>
              <a:pathLst>
                <a:path w="1137854" h="279329">
                  <a:moveTo>
                    <a:pt x="105699" y="119280"/>
                  </a:moveTo>
                  <a:lnTo>
                    <a:pt x="105699" y="119280"/>
                  </a:lnTo>
                  <a:lnTo>
                    <a:pt x="69491" y="121925"/>
                  </a:lnTo>
                  <a:lnTo>
                    <a:pt x="38906" y="131708"/>
                  </a:lnTo>
                  <a:lnTo>
                    <a:pt x="15133" y="149751"/>
                  </a:lnTo>
                  <a:lnTo>
                    <a:pt x="5916" y="168210"/>
                  </a:lnTo>
                  <a:lnTo>
                    <a:pt x="0" y="198177"/>
                  </a:lnTo>
                  <a:lnTo>
                    <a:pt x="5960" y="226917"/>
                  </a:lnTo>
                  <a:lnTo>
                    <a:pt x="11100" y="240210"/>
                  </a:lnTo>
                  <a:lnTo>
                    <a:pt x="29052" y="258849"/>
                  </a:lnTo>
                  <a:lnTo>
                    <a:pt x="53224" y="272200"/>
                  </a:lnTo>
                  <a:lnTo>
                    <a:pt x="74497" y="277699"/>
                  </a:lnTo>
                  <a:lnTo>
                    <a:pt x="98108" y="279328"/>
                  </a:lnTo>
                  <a:lnTo>
                    <a:pt x="115224" y="274417"/>
                  </a:lnTo>
                  <a:lnTo>
                    <a:pt x="153219" y="255648"/>
                  </a:lnTo>
                  <a:lnTo>
                    <a:pt x="190634" y="228948"/>
                  </a:lnTo>
                  <a:lnTo>
                    <a:pt x="228824" y="199371"/>
                  </a:lnTo>
                  <a:lnTo>
                    <a:pt x="270861" y="169310"/>
                  </a:lnTo>
                  <a:lnTo>
                    <a:pt x="288691" y="165522"/>
                  </a:lnTo>
                  <a:lnTo>
                    <a:pt x="310401" y="165393"/>
                  </a:lnTo>
                  <a:lnTo>
                    <a:pt x="320040" y="168878"/>
                  </a:lnTo>
                  <a:lnTo>
                    <a:pt x="340589" y="184937"/>
                  </a:lnTo>
                  <a:lnTo>
                    <a:pt x="349701" y="193745"/>
                  </a:lnTo>
                  <a:lnTo>
                    <a:pt x="351711" y="194720"/>
                  </a:lnTo>
                  <a:lnTo>
                    <a:pt x="353050" y="194378"/>
                  </a:lnTo>
                  <a:lnTo>
                    <a:pt x="353944" y="193158"/>
                  </a:lnTo>
                  <a:lnTo>
                    <a:pt x="355201" y="186699"/>
                  </a:lnTo>
                  <a:lnTo>
                    <a:pt x="355574" y="173762"/>
                  </a:lnTo>
                  <a:lnTo>
                    <a:pt x="353642" y="169492"/>
                  </a:lnTo>
                  <a:lnTo>
                    <a:pt x="346203" y="162101"/>
                  </a:lnTo>
                  <a:lnTo>
                    <a:pt x="336282" y="158155"/>
                  </a:lnTo>
                  <a:lnTo>
                    <a:pt x="330859" y="157103"/>
                  </a:lnTo>
                  <a:lnTo>
                    <a:pt x="304264" y="165103"/>
                  </a:lnTo>
                  <a:lnTo>
                    <a:pt x="270142" y="188618"/>
                  </a:lnTo>
                  <a:lnTo>
                    <a:pt x="250520" y="206949"/>
                  </a:lnTo>
                  <a:lnTo>
                    <a:pt x="247887" y="213445"/>
                  </a:lnTo>
                  <a:lnTo>
                    <a:pt x="247608" y="228599"/>
                  </a:lnTo>
                  <a:lnTo>
                    <a:pt x="250791" y="239965"/>
                  </a:lnTo>
                  <a:lnTo>
                    <a:pt x="253028" y="244385"/>
                  </a:lnTo>
                  <a:lnTo>
                    <a:pt x="257496" y="247331"/>
                  </a:lnTo>
                  <a:lnTo>
                    <a:pt x="270399" y="250606"/>
                  </a:lnTo>
                  <a:lnTo>
                    <a:pt x="280764" y="249415"/>
                  </a:lnTo>
                  <a:lnTo>
                    <a:pt x="289670" y="244586"/>
                  </a:lnTo>
                  <a:lnTo>
                    <a:pt x="332808" y="203633"/>
                  </a:lnTo>
                  <a:lnTo>
                    <a:pt x="350615" y="177173"/>
                  </a:lnTo>
                  <a:lnTo>
                    <a:pt x="356860" y="165206"/>
                  </a:lnTo>
                  <a:lnTo>
                    <a:pt x="359461" y="161804"/>
                  </a:lnTo>
                  <a:lnTo>
                    <a:pt x="364995" y="158023"/>
                  </a:lnTo>
                  <a:lnTo>
                    <a:pt x="367860" y="157015"/>
                  </a:lnTo>
                  <a:lnTo>
                    <a:pt x="369770" y="157335"/>
                  </a:lnTo>
                  <a:lnTo>
                    <a:pt x="371043" y="158541"/>
                  </a:lnTo>
                  <a:lnTo>
                    <a:pt x="371892" y="160336"/>
                  </a:lnTo>
                  <a:lnTo>
                    <a:pt x="374483" y="201309"/>
                  </a:lnTo>
                  <a:lnTo>
                    <a:pt x="381681" y="225936"/>
                  </a:lnTo>
                  <a:lnTo>
                    <a:pt x="394949" y="244257"/>
                  </a:lnTo>
                  <a:lnTo>
                    <a:pt x="402265" y="249239"/>
                  </a:lnTo>
                  <a:lnTo>
                    <a:pt x="421443" y="252044"/>
                  </a:lnTo>
                  <a:lnTo>
                    <a:pt x="434876" y="247408"/>
                  </a:lnTo>
                  <a:lnTo>
                    <a:pt x="476131" y="219642"/>
                  </a:lnTo>
                  <a:lnTo>
                    <a:pt x="490953" y="203917"/>
                  </a:lnTo>
                  <a:lnTo>
                    <a:pt x="518439" y="166949"/>
                  </a:lnTo>
                  <a:lnTo>
                    <a:pt x="538369" y="151427"/>
                  </a:lnTo>
                  <a:lnTo>
                    <a:pt x="539997" y="151626"/>
                  </a:lnTo>
                  <a:lnTo>
                    <a:pt x="541084" y="152750"/>
                  </a:lnTo>
                  <a:lnTo>
                    <a:pt x="558359" y="194423"/>
                  </a:lnTo>
                  <a:lnTo>
                    <a:pt x="573049" y="226373"/>
                  </a:lnTo>
                  <a:lnTo>
                    <a:pt x="581957" y="237441"/>
                  </a:lnTo>
                  <a:lnTo>
                    <a:pt x="590552" y="241249"/>
                  </a:lnTo>
                  <a:lnTo>
                    <a:pt x="595622" y="242264"/>
                  </a:lnTo>
                  <a:lnTo>
                    <a:pt x="599994" y="241949"/>
                  </a:lnTo>
                  <a:lnTo>
                    <a:pt x="607498" y="238953"/>
                  </a:lnTo>
                  <a:lnTo>
                    <a:pt x="651905" y="206390"/>
                  </a:lnTo>
                  <a:lnTo>
                    <a:pt x="694313" y="164655"/>
                  </a:lnTo>
                  <a:lnTo>
                    <a:pt x="697539" y="161436"/>
                  </a:lnTo>
                  <a:lnTo>
                    <a:pt x="716298" y="152165"/>
                  </a:lnTo>
                  <a:lnTo>
                    <a:pt x="732281" y="151424"/>
                  </a:lnTo>
                  <a:lnTo>
                    <a:pt x="748313" y="155394"/>
                  </a:lnTo>
                  <a:lnTo>
                    <a:pt x="786050" y="179184"/>
                  </a:lnTo>
                  <a:lnTo>
                    <a:pt x="810573" y="207938"/>
                  </a:lnTo>
                  <a:lnTo>
                    <a:pt x="802910" y="194192"/>
                  </a:lnTo>
                  <a:lnTo>
                    <a:pt x="788752" y="179069"/>
                  </a:lnTo>
                  <a:lnTo>
                    <a:pt x="777710" y="171319"/>
                  </a:lnTo>
                  <a:lnTo>
                    <a:pt x="755598" y="166118"/>
                  </a:lnTo>
                  <a:lnTo>
                    <a:pt x="730195" y="169317"/>
                  </a:lnTo>
                  <a:lnTo>
                    <a:pt x="713296" y="176549"/>
                  </a:lnTo>
                  <a:lnTo>
                    <a:pt x="702006" y="189716"/>
                  </a:lnTo>
                  <a:lnTo>
                    <a:pt x="700792" y="203171"/>
                  </a:lnTo>
                  <a:lnTo>
                    <a:pt x="701857" y="210926"/>
                  </a:lnTo>
                  <a:lnTo>
                    <a:pt x="704553" y="217088"/>
                  </a:lnTo>
                  <a:lnTo>
                    <a:pt x="712838" y="226581"/>
                  </a:lnTo>
                  <a:lnTo>
                    <a:pt x="733399" y="237503"/>
                  </a:lnTo>
                  <a:lnTo>
                    <a:pt x="760877" y="242953"/>
                  </a:lnTo>
                  <a:lnTo>
                    <a:pt x="796586" y="241385"/>
                  </a:lnTo>
                  <a:lnTo>
                    <a:pt x="822044" y="234503"/>
                  </a:lnTo>
                  <a:lnTo>
                    <a:pt x="838517" y="223534"/>
                  </a:lnTo>
                  <a:lnTo>
                    <a:pt x="857121" y="206791"/>
                  </a:lnTo>
                  <a:lnTo>
                    <a:pt x="880504" y="167025"/>
                  </a:lnTo>
                  <a:lnTo>
                    <a:pt x="894078" y="131246"/>
                  </a:lnTo>
                  <a:lnTo>
                    <a:pt x="899184" y="87946"/>
                  </a:lnTo>
                  <a:lnTo>
                    <a:pt x="899077" y="63914"/>
                  </a:lnTo>
                  <a:lnTo>
                    <a:pt x="887964" y="20817"/>
                  </a:lnTo>
                  <a:lnTo>
                    <a:pt x="882653" y="5683"/>
                  </a:lnTo>
                  <a:lnTo>
                    <a:pt x="878314" y="0"/>
                  </a:lnTo>
                  <a:lnTo>
                    <a:pt x="875768" y="72"/>
                  </a:lnTo>
                  <a:lnTo>
                    <a:pt x="873079" y="2105"/>
                  </a:lnTo>
                  <a:lnTo>
                    <a:pt x="867444" y="10647"/>
                  </a:lnTo>
                  <a:lnTo>
                    <a:pt x="848042" y="53564"/>
                  </a:lnTo>
                  <a:lnTo>
                    <a:pt x="840929" y="77870"/>
                  </a:lnTo>
                  <a:lnTo>
                    <a:pt x="839517" y="119111"/>
                  </a:lnTo>
                  <a:lnTo>
                    <a:pt x="845238" y="157704"/>
                  </a:lnTo>
                  <a:lnTo>
                    <a:pt x="858706" y="198417"/>
                  </a:lnTo>
                  <a:lnTo>
                    <a:pt x="868002" y="213983"/>
                  </a:lnTo>
                  <a:lnTo>
                    <a:pt x="875441" y="220901"/>
                  </a:lnTo>
                  <a:lnTo>
                    <a:pt x="889947" y="229536"/>
                  </a:lnTo>
                  <a:lnTo>
                    <a:pt x="911553" y="233638"/>
                  </a:lnTo>
                  <a:lnTo>
                    <a:pt x="932066" y="230113"/>
                  </a:lnTo>
                  <a:lnTo>
                    <a:pt x="955452" y="218044"/>
                  </a:lnTo>
                  <a:lnTo>
                    <a:pt x="976494" y="197160"/>
                  </a:lnTo>
                  <a:lnTo>
                    <a:pt x="1001004" y="155331"/>
                  </a:lnTo>
                  <a:lnTo>
                    <a:pt x="1024189" y="122024"/>
                  </a:lnTo>
                  <a:lnTo>
                    <a:pt x="1032500" y="115539"/>
                  </a:lnTo>
                  <a:lnTo>
                    <a:pt x="1036106" y="113809"/>
                  </a:lnTo>
                  <a:lnTo>
                    <a:pt x="1060142" y="111375"/>
                  </a:lnTo>
                  <a:lnTo>
                    <a:pt x="1078576" y="116097"/>
                  </a:lnTo>
                  <a:lnTo>
                    <a:pt x="1103042" y="129912"/>
                  </a:lnTo>
                  <a:lnTo>
                    <a:pt x="1129087" y="152358"/>
                  </a:lnTo>
                  <a:lnTo>
                    <a:pt x="1136007" y="164078"/>
                  </a:lnTo>
                  <a:lnTo>
                    <a:pt x="1137853" y="169981"/>
                  </a:lnTo>
                  <a:lnTo>
                    <a:pt x="1137098" y="175901"/>
                  </a:lnTo>
                  <a:lnTo>
                    <a:pt x="1130969" y="187770"/>
                  </a:lnTo>
                  <a:lnTo>
                    <a:pt x="1126557" y="191729"/>
                  </a:lnTo>
                  <a:lnTo>
                    <a:pt x="1116361" y="196128"/>
                  </a:lnTo>
                  <a:lnTo>
                    <a:pt x="1074245" y="206080"/>
                  </a:lnTo>
                  <a:lnTo>
                    <a:pt x="1040574" y="214672"/>
                  </a:lnTo>
                  <a:lnTo>
                    <a:pt x="971879" y="2264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0" name="SMARTInkShape-Group20"/>
          <p:cNvGrpSpPr/>
          <p:nvPr/>
        </p:nvGrpSpPr>
        <p:grpSpPr>
          <a:xfrm>
            <a:off x="2051681" y="4679156"/>
            <a:ext cx="542302" cy="357189"/>
            <a:chOff x="2051681" y="4679156"/>
            <a:chExt cx="542302" cy="357189"/>
          </a:xfrm>
        </p:grpSpPr>
        <p:sp>
          <p:nvSpPr>
            <p:cNvPr id="17" name="SMARTInkShape-77"/>
            <p:cNvSpPr/>
            <p:nvPr>
              <p:custDataLst>
                <p:tags r:id="rId34"/>
              </p:custDataLst>
            </p:nvPr>
          </p:nvSpPr>
          <p:spPr>
            <a:xfrm>
              <a:off x="2400155" y="4679156"/>
              <a:ext cx="193828" cy="302670"/>
            </a:xfrm>
            <a:custGeom>
              <a:avLst/>
              <a:gdLst/>
              <a:ahLst/>
              <a:cxnLst/>
              <a:rect l="0" t="0" r="0" b="0"/>
              <a:pathLst>
                <a:path w="193828" h="302670">
                  <a:moveTo>
                    <a:pt x="159689" y="0"/>
                  </a:moveTo>
                  <a:lnTo>
                    <a:pt x="159689" y="0"/>
                  </a:lnTo>
                  <a:lnTo>
                    <a:pt x="154948" y="0"/>
                  </a:lnTo>
                  <a:lnTo>
                    <a:pt x="114405" y="16224"/>
                  </a:lnTo>
                  <a:lnTo>
                    <a:pt x="70529" y="46763"/>
                  </a:lnTo>
                  <a:lnTo>
                    <a:pt x="28728" y="91185"/>
                  </a:lnTo>
                  <a:lnTo>
                    <a:pt x="10863" y="121386"/>
                  </a:lnTo>
                  <a:lnTo>
                    <a:pt x="2483" y="160211"/>
                  </a:lnTo>
                  <a:lnTo>
                    <a:pt x="0" y="193652"/>
                  </a:lnTo>
                  <a:lnTo>
                    <a:pt x="4711" y="213067"/>
                  </a:lnTo>
                  <a:lnTo>
                    <a:pt x="19164" y="245045"/>
                  </a:lnTo>
                  <a:lnTo>
                    <a:pt x="38015" y="264318"/>
                  </a:lnTo>
                  <a:lnTo>
                    <a:pt x="80856" y="292892"/>
                  </a:lnTo>
                  <a:lnTo>
                    <a:pt x="111306" y="300434"/>
                  </a:lnTo>
                  <a:lnTo>
                    <a:pt x="131242" y="302669"/>
                  </a:lnTo>
                  <a:lnTo>
                    <a:pt x="152914" y="298591"/>
                  </a:lnTo>
                  <a:lnTo>
                    <a:pt x="173446" y="286358"/>
                  </a:lnTo>
                  <a:lnTo>
                    <a:pt x="180686" y="278413"/>
                  </a:lnTo>
                  <a:lnTo>
                    <a:pt x="190074" y="260488"/>
                  </a:lnTo>
                  <a:lnTo>
                    <a:pt x="193827" y="234168"/>
                  </a:lnTo>
                  <a:lnTo>
                    <a:pt x="189413" y="217846"/>
                  </a:lnTo>
                  <a:lnTo>
                    <a:pt x="175151" y="195939"/>
                  </a:lnTo>
                  <a:lnTo>
                    <a:pt x="169997" y="194126"/>
                  </a:lnTo>
                  <a:lnTo>
                    <a:pt x="147530" y="196315"/>
                  </a:lnTo>
                  <a:lnTo>
                    <a:pt x="117170" y="205232"/>
                  </a:lnTo>
                  <a:lnTo>
                    <a:pt x="75413" y="232777"/>
                  </a:lnTo>
                  <a:lnTo>
                    <a:pt x="34673" y="2768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SMARTInkShape-78"/>
            <p:cNvSpPr/>
            <p:nvPr>
              <p:custDataLst>
                <p:tags r:id="rId35"/>
              </p:custDataLst>
            </p:nvPr>
          </p:nvSpPr>
          <p:spPr>
            <a:xfrm>
              <a:off x="2220516" y="4947047"/>
              <a:ext cx="8930" cy="17860"/>
            </a:xfrm>
            <a:custGeom>
              <a:avLst/>
              <a:gdLst/>
              <a:ahLst/>
              <a:cxnLst/>
              <a:rect l="0" t="0" r="0" b="0"/>
              <a:pathLst>
                <a:path w="8930" h="17860">
                  <a:moveTo>
                    <a:pt x="0" y="0"/>
                  </a:moveTo>
                  <a:lnTo>
                    <a:pt x="0" y="0"/>
                  </a:lnTo>
                  <a:lnTo>
                    <a:pt x="8929"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SMARTInkShape-79"/>
            <p:cNvSpPr/>
            <p:nvPr>
              <p:custDataLst>
                <p:tags r:id="rId36"/>
              </p:custDataLst>
            </p:nvPr>
          </p:nvSpPr>
          <p:spPr>
            <a:xfrm>
              <a:off x="2051681" y="4688086"/>
              <a:ext cx="34890" cy="348259"/>
            </a:xfrm>
            <a:custGeom>
              <a:avLst/>
              <a:gdLst/>
              <a:ahLst/>
              <a:cxnLst/>
              <a:rect l="0" t="0" r="0" b="0"/>
              <a:pathLst>
                <a:path w="34890" h="348259">
                  <a:moveTo>
                    <a:pt x="34889" y="0"/>
                  </a:moveTo>
                  <a:lnTo>
                    <a:pt x="34889" y="0"/>
                  </a:lnTo>
                  <a:lnTo>
                    <a:pt x="27201" y="0"/>
                  </a:lnTo>
                  <a:lnTo>
                    <a:pt x="21251" y="39033"/>
                  </a:lnTo>
                  <a:lnTo>
                    <a:pt x="17400" y="81899"/>
                  </a:lnTo>
                  <a:lnTo>
                    <a:pt x="10966" y="121533"/>
                  </a:lnTo>
                  <a:lnTo>
                    <a:pt x="8666" y="155820"/>
                  </a:lnTo>
                  <a:lnTo>
                    <a:pt x="8212" y="200223"/>
                  </a:lnTo>
                  <a:lnTo>
                    <a:pt x="5469" y="242284"/>
                  </a:lnTo>
                  <a:lnTo>
                    <a:pt x="0" y="279769"/>
                  </a:lnTo>
                  <a:lnTo>
                    <a:pt x="8100" y="348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21" name="SMARTInkShape-80"/>
          <p:cNvSpPr/>
          <p:nvPr>
            <p:custDataLst>
              <p:tags r:id="rId3"/>
            </p:custDataLst>
          </p:nvPr>
        </p:nvSpPr>
        <p:spPr>
          <a:xfrm>
            <a:off x="2731722" y="4634556"/>
            <a:ext cx="283537" cy="320384"/>
          </a:xfrm>
          <a:custGeom>
            <a:avLst/>
            <a:gdLst/>
            <a:ahLst/>
            <a:cxnLst/>
            <a:rect l="0" t="0" r="0" b="0"/>
            <a:pathLst>
              <a:path w="283537" h="320384">
                <a:moveTo>
                  <a:pt x="283536" y="8882"/>
                </a:moveTo>
                <a:lnTo>
                  <a:pt x="283536" y="8882"/>
                </a:lnTo>
                <a:lnTo>
                  <a:pt x="269278" y="2745"/>
                </a:lnTo>
                <a:lnTo>
                  <a:pt x="232073" y="320"/>
                </a:lnTo>
                <a:lnTo>
                  <a:pt x="192656" y="0"/>
                </a:lnTo>
                <a:lnTo>
                  <a:pt x="153467" y="4702"/>
                </a:lnTo>
                <a:lnTo>
                  <a:pt x="114638" y="9048"/>
                </a:lnTo>
                <a:lnTo>
                  <a:pt x="74064" y="21201"/>
                </a:lnTo>
                <a:lnTo>
                  <a:pt x="33697" y="46371"/>
                </a:lnTo>
                <a:lnTo>
                  <a:pt x="5258" y="73019"/>
                </a:lnTo>
                <a:lnTo>
                  <a:pt x="1107" y="79720"/>
                </a:lnTo>
                <a:lnTo>
                  <a:pt x="0" y="82896"/>
                </a:lnTo>
                <a:lnTo>
                  <a:pt x="254" y="86006"/>
                </a:lnTo>
                <a:lnTo>
                  <a:pt x="3182" y="92107"/>
                </a:lnTo>
                <a:lnTo>
                  <a:pt x="5352" y="94131"/>
                </a:lnTo>
                <a:lnTo>
                  <a:pt x="23575" y="102386"/>
                </a:lnTo>
                <a:lnTo>
                  <a:pt x="63984" y="106486"/>
                </a:lnTo>
                <a:lnTo>
                  <a:pt x="91814" y="109570"/>
                </a:lnTo>
                <a:lnTo>
                  <a:pt x="128476" y="119500"/>
                </a:lnTo>
                <a:lnTo>
                  <a:pt x="171952" y="137154"/>
                </a:lnTo>
                <a:lnTo>
                  <a:pt x="196014" y="149965"/>
                </a:lnTo>
                <a:lnTo>
                  <a:pt x="225017" y="177310"/>
                </a:lnTo>
                <a:lnTo>
                  <a:pt x="258193" y="215405"/>
                </a:lnTo>
                <a:lnTo>
                  <a:pt x="268200" y="239848"/>
                </a:lnTo>
                <a:lnTo>
                  <a:pt x="274044" y="282097"/>
                </a:lnTo>
                <a:lnTo>
                  <a:pt x="269065" y="294352"/>
                </a:lnTo>
                <a:lnTo>
                  <a:pt x="264959" y="300398"/>
                </a:lnTo>
                <a:lnTo>
                  <a:pt x="260237" y="304429"/>
                </a:lnTo>
                <a:lnTo>
                  <a:pt x="227869" y="316170"/>
                </a:lnTo>
                <a:lnTo>
                  <a:pt x="187690" y="320383"/>
                </a:lnTo>
                <a:lnTo>
                  <a:pt x="150061" y="318570"/>
                </a:lnTo>
                <a:lnTo>
                  <a:pt x="87083" y="312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5" name="SMARTInkShape-Group22"/>
          <p:cNvGrpSpPr/>
          <p:nvPr/>
        </p:nvGrpSpPr>
        <p:grpSpPr>
          <a:xfrm>
            <a:off x="1581633" y="4455914"/>
            <a:ext cx="253298" cy="348259"/>
            <a:chOff x="1581633" y="4455914"/>
            <a:chExt cx="253298" cy="348259"/>
          </a:xfrm>
        </p:grpSpPr>
        <p:sp>
          <p:nvSpPr>
            <p:cNvPr id="22" name="SMARTInkShape-81"/>
            <p:cNvSpPr/>
            <p:nvPr>
              <p:custDataLst>
                <p:tags r:id="rId31"/>
              </p:custDataLst>
            </p:nvPr>
          </p:nvSpPr>
          <p:spPr>
            <a:xfrm>
              <a:off x="1747732" y="4464844"/>
              <a:ext cx="53089" cy="339329"/>
            </a:xfrm>
            <a:custGeom>
              <a:avLst/>
              <a:gdLst/>
              <a:ahLst/>
              <a:cxnLst/>
              <a:rect l="0" t="0" r="0" b="0"/>
              <a:pathLst>
                <a:path w="53089" h="339329">
                  <a:moveTo>
                    <a:pt x="53088" y="0"/>
                  </a:moveTo>
                  <a:lnTo>
                    <a:pt x="53088" y="0"/>
                  </a:lnTo>
                  <a:lnTo>
                    <a:pt x="53088" y="4740"/>
                  </a:lnTo>
                  <a:lnTo>
                    <a:pt x="37857" y="47268"/>
                  </a:lnTo>
                  <a:lnTo>
                    <a:pt x="26230" y="85110"/>
                  </a:lnTo>
                  <a:lnTo>
                    <a:pt x="21308" y="101327"/>
                  </a:lnTo>
                  <a:lnTo>
                    <a:pt x="15502" y="141429"/>
                  </a:lnTo>
                  <a:lnTo>
                    <a:pt x="5094" y="183048"/>
                  </a:lnTo>
                  <a:lnTo>
                    <a:pt x="1165" y="222467"/>
                  </a:lnTo>
                  <a:lnTo>
                    <a:pt x="0" y="260826"/>
                  </a:lnTo>
                  <a:lnTo>
                    <a:pt x="599" y="297069"/>
                  </a:lnTo>
                  <a:lnTo>
                    <a:pt x="8440" y="3393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SMARTInkShape-82"/>
            <p:cNvSpPr/>
            <p:nvPr>
              <p:custDataLst>
                <p:tags r:id="rId32"/>
              </p:custDataLst>
            </p:nvPr>
          </p:nvSpPr>
          <p:spPr>
            <a:xfrm>
              <a:off x="1659868" y="4455914"/>
              <a:ext cx="69516" cy="321470"/>
            </a:xfrm>
            <a:custGeom>
              <a:avLst/>
              <a:gdLst/>
              <a:ahLst/>
              <a:cxnLst/>
              <a:rect l="0" t="0" r="0" b="0"/>
              <a:pathLst>
                <a:path w="69516" h="321470">
                  <a:moveTo>
                    <a:pt x="69515" y="0"/>
                  </a:moveTo>
                  <a:lnTo>
                    <a:pt x="69515" y="0"/>
                  </a:lnTo>
                  <a:lnTo>
                    <a:pt x="68523" y="14258"/>
                  </a:lnTo>
                  <a:lnTo>
                    <a:pt x="57086" y="51462"/>
                  </a:lnTo>
                  <a:lnTo>
                    <a:pt x="42657" y="86458"/>
                  </a:lnTo>
                  <a:lnTo>
                    <a:pt x="30806" y="129195"/>
                  </a:lnTo>
                  <a:lnTo>
                    <a:pt x="18911" y="169718"/>
                  </a:lnTo>
                  <a:lnTo>
                    <a:pt x="10975" y="203304"/>
                  </a:lnTo>
                  <a:lnTo>
                    <a:pt x="5145" y="242271"/>
                  </a:lnTo>
                  <a:lnTo>
                    <a:pt x="1219" y="254520"/>
                  </a:lnTo>
                  <a:lnTo>
                    <a:pt x="0" y="278150"/>
                  </a:lnTo>
                  <a:lnTo>
                    <a:pt x="7007" y="3214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SMARTInkShape-83"/>
            <p:cNvSpPr/>
            <p:nvPr>
              <p:custDataLst>
                <p:tags r:id="rId33"/>
              </p:custDataLst>
            </p:nvPr>
          </p:nvSpPr>
          <p:spPr>
            <a:xfrm>
              <a:off x="1581633" y="4572064"/>
              <a:ext cx="253298" cy="184192"/>
            </a:xfrm>
            <a:custGeom>
              <a:avLst/>
              <a:gdLst/>
              <a:ahLst/>
              <a:cxnLst/>
              <a:rect l="0" t="0" r="0" b="0"/>
              <a:pathLst>
                <a:path w="253298" h="184192">
                  <a:moveTo>
                    <a:pt x="237047" y="35655"/>
                  </a:moveTo>
                  <a:lnTo>
                    <a:pt x="237047" y="35655"/>
                  </a:lnTo>
                  <a:lnTo>
                    <a:pt x="253297" y="19404"/>
                  </a:lnTo>
                  <a:lnTo>
                    <a:pt x="248899" y="15864"/>
                  </a:lnTo>
                  <a:lnTo>
                    <a:pt x="225167" y="5508"/>
                  </a:lnTo>
                  <a:lnTo>
                    <a:pt x="186671" y="1037"/>
                  </a:lnTo>
                  <a:lnTo>
                    <a:pt x="149962" y="153"/>
                  </a:lnTo>
                  <a:lnTo>
                    <a:pt x="107395" y="0"/>
                  </a:lnTo>
                  <a:lnTo>
                    <a:pt x="67663" y="2601"/>
                  </a:lnTo>
                  <a:lnTo>
                    <a:pt x="23763" y="9033"/>
                  </a:lnTo>
                  <a:lnTo>
                    <a:pt x="9632" y="13239"/>
                  </a:lnTo>
                  <a:lnTo>
                    <a:pt x="2028" y="18417"/>
                  </a:lnTo>
                  <a:lnTo>
                    <a:pt x="0" y="21186"/>
                  </a:lnTo>
                  <a:lnTo>
                    <a:pt x="633" y="24024"/>
                  </a:lnTo>
                  <a:lnTo>
                    <a:pt x="6628" y="29824"/>
                  </a:lnTo>
                  <a:lnTo>
                    <a:pt x="42000" y="51669"/>
                  </a:lnTo>
                  <a:lnTo>
                    <a:pt x="81331" y="69796"/>
                  </a:lnTo>
                  <a:lnTo>
                    <a:pt x="115613" y="86671"/>
                  </a:lnTo>
                  <a:lnTo>
                    <a:pt x="153639" y="110151"/>
                  </a:lnTo>
                  <a:lnTo>
                    <a:pt x="164589" y="122011"/>
                  </a:lnTo>
                  <a:lnTo>
                    <a:pt x="176331" y="144586"/>
                  </a:lnTo>
                  <a:lnTo>
                    <a:pt x="177718" y="150940"/>
                  </a:lnTo>
                  <a:lnTo>
                    <a:pt x="176613" y="160645"/>
                  </a:lnTo>
                  <a:lnTo>
                    <a:pt x="164877" y="170912"/>
                  </a:lnTo>
                  <a:lnTo>
                    <a:pt x="156192" y="176428"/>
                  </a:lnTo>
                  <a:lnTo>
                    <a:pt x="120265" y="184191"/>
                  </a:lnTo>
                  <a:lnTo>
                    <a:pt x="77939" y="179685"/>
                  </a:lnTo>
                  <a:lnTo>
                    <a:pt x="40915" y="166594"/>
                  </a:lnTo>
                  <a:lnTo>
                    <a:pt x="13805" y="151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9" name="SMARTInkShape-Group23"/>
          <p:cNvGrpSpPr/>
          <p:nvPr/>
        </p:nvGrpSpPr>
        <p:grpSpPr>
          <a:xfrm>
            <a:off x="3785829" y="4607719"/>
            <a:ext cx="729617" cy="214105"/>
            <a:chOff x="3785829" y="4607719"/>
            <a:chExt cx="729617" cy="214105"/>
          </a:xfrm>
        </p:grpSpPr>
        <p:sp>
          <p:nvSpPr>
            <p:cNvPr id="26" name="SMARTInkShape-84"/>
            <p:cNvSpPr/>
            <p:nvPr>
              <p:custDataLst>
                <p:tags r:id="rId28"/>
              </p:custDataLst>
            </p:nvPr>
          </p:nvSpPr>
          <p:spPr>
            <a:xfrm>
              <a:off x="4292203" y="4645587"/>
              <a:ext cx="223243" cy="158586"/>
            </a:xfrm>
            <a:custGeom>
              <a:avLst/>
              <a:gdLst/>
              <a:ahLst/>
              <a:cxnLst/>
              <a:rect l="0" t="0" r="0" b="0"/>
              <a:pathLst>
                <a:path w="223243" h="158586">
                  <a:moveTo>
                    <a:pt x="0" y="24640"/>
                  </a:moveTo>
                  <a:lnTo>
                    <a:pt x="0" y="24640"/>
                  </a:lnTo>
                  <a:lnTo>
                    <a:pt x="23372" y="37905"/>
                  </a:lnTo>
                  <a:lnTo>
                    <a:pt x="57968" y="46981"/>
                  </a:lnTo>
                  <a:lnTo>
                    <a:pt x="97330" y="50550"/>
                  </a:lnTo>
                  <a:lnTo>
                    <a:pt x="106558" y="50843"/>
                  </a:lnTo>
                  <a:lnTo>
                    <a:pt x="124750" y="45877"/>
                  </a:lnTo>
                  <a:lnTo>
                    <a:pt x="139781" y="38047"/>
                  </a:lnTo>
                  <a:lnTo>
                    <a:pt x="146461" y="31260"/>
                  </a:lnTo>
                  <a:lnTo>
                    <a:pt x="149429" y="22290"/>
                  </a:lnTo>
                  <a:lnTo>
                    <a:pt x="150221" y="17120"/>
                  </a:lnTo>
                  <a:lnTo>
                    <a:pt x="147773" y="12681"/>
                  </a:lnTo>
                  <a:lnTo>
                    <a:pt x="137114" y="5104"/>
                  </a:lnTo>
                  <a:lnTo>
                    <a:pt x="114379" y="0"/>
                  </a:lnTo>
                  <a:lnTo>
                    <a:pt x="88791" y="3228"/>
                  </a:lnTo>
                  <a:lnTo>
                    <a:pt x="67098" y="10468"/>
                  </a:lnTo>
                  <a:lnTo>
                    <a:pt x="48103" y="23638"/>
                  </a:lnTo>
                  <a:lnTo>
                    <a:pt x="41223" y="39738"/>
                  </a:lnTo>
                  <a:lnTo>
                    <a:pt x="39388" y="49588"/>
                  </a:lnTo>
                  <a:lnTo>
                    <a:pt x="40150" y="58139"/>
                  </a:lnTo>
                  <a:lnTo>
                    <a:pt x="46287" y="72932"/>
                  </a:lnTo>
                  <a:lnTo>
                    <a:pt x="56158" y="87676"/>
                  </a:lnTo>
                  <a:lnTo>
                    <a:pt x="88778" y="107683"/>
                  </a:lnTo>
                  <a:lnTo>
                    <a:pt x="124913" y="122219"/>
                  </a:lnTo>
                  <a:lnTo>
                    <a:pt x="160714" y="139385"/>
                  </a:lnTo>
                  <a:lnTo>
                    <a:pt x="223242" y="158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SMARTInkShape-85"/>
            <p:cNvSpPr/>
            <p:nvPr>
              <p:custDataLst>
                <p:tags r:id="rId29"/>
              </p:custDataLst>
            </p:nvPr>
          </p:nvSpPr>
          <p:spPr>
            <a:xfrm>
              <a:off x="4006453" y="4607719"/>
              <a:ext cx="285751" cy="181477"/>
            </a:xfrm>
            <a:custGeom>
              <a:avLst/>
              <a:gdLst/>
              <a:ahLst/>
              <a:cxnLst/>
              <a:rect l="0" t="0" r="0" b="0"/>
              <a:pathLst>
                <a:path w="285751" h="181477">
                  <a:moveTo>
                    <a:pt x="0" y="26789"/>
                  </a:moveTo>
                  <a:lnTo>
                    <a:pt x="0" y="26789"/>
                  </a:lnTo>
                  <a:lnTo>
                    <a:pt x="12429" y="26789"/>
                  </a:lnTo>
                  <a:lnTo>
                    <a:pt x="15231" y="29765"/>
                  </a:lnTo>
                  <a:lnTo>
                    <a:pt x="32773" y="72483"/>
                  </a:lnTo>
                  <a:lnTo>
                    <a:pt x="52370" y="116223"/>
                  </a:lnTo>
                  <a:lnTo>
                    <a:pt x="66465" y="143971"/>
                  </a:lnTo>
                  <a:lnTo>
                    <a:pt x="93282" y="176044"/>
                  </a:lnTo>
                  <a:lnTo>
                    <a:pt x="94930" y="179870"/>
                  </a:lnTo>
                  <a:lnTo>
                    <a:pt x="97021" y="181429"/>
                  </a:lnTo>
                  <a:lnTo>
                    <a:pt x="99407" y="181476"/>
                  </a:lnTo>
                  <a:lnTo>
                    <a:pt x="101990" y="180515"/>
                  </a:lnTo>
                  <a:lnTo>
                    <a:pt x="119402" y="158578"/>
                  </a:lnTo>
                  <a:lnTo>
                    <a:pt x="138675" y="123103"/>
                  </a:lnTo>
                  <a:lnTo>
                    <a:pt x="142623" y="111330"/>
                  </a:lnTo>
                  <a:lnTo>
                    <a:pt x="150399" y="100148"/>
                  </a:lnTo>
                  <a:lnTo>
                    <a:pt x="150868" y="101492"/>
                  </a:lnTo>
                  <a:lnTo>
                    <a:pt x="151389" y="108276"/>
                  </a:lnTo>
                  <a:lnTo>
                    <a:pt x="156911" y="117907"/>
                  </a:lnTo>
                  <a:lnTo>
                    <a:pt x="190828" y="157864"/>
                  </a:lnTo>
                  <a:lnTo>
                    <a:pt x="210551" y="170908"/>
                  </a:lnTo>
                  <a:lnTo>
                    <a:pt x="216766" y="172478"/>
                  </a:lnTo>
                  <a:lnTo>
                    <a:pt x="228963" y="171576"/>
                  </a:lnTo>
                  <a:lnTo>
                    <a:pt x="246986" y="165490"/>
                  </a:lnTo>
                  <a:lnTo>
                    <a:pt x="256285" y="157556"/>
                  </a:lnTo>
                  <a:lnTo>
                    <a:pt x="275079" y="126813"/>
                  </a:lnTo>
                  <a:lnTo>
                    <a:pt x="282588" y="94018"/>
                  </a:lnTo>
                  <a:lnTo>
                    <a:pt x="285126" y="55503"/>
                  </a:lnTo>
                  <a:lnTo>
                    <a:pt x="285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SMARTInkShape-86"/>
            <p:cNvSpPr/>
            <p:nvPr>
              <p:custDataLst>
                <p:tags r:id="rId30"/>
              </p:custDataLst>
            </p:nvPr>
          </p:nvSpPr>
          <p:spPr>
            <a:xfrm>
              <a:off x="3785829" y="4679156"/>
              <a:ext cx="199504" cy="142668"/>
            </a:xfrm>
            <a:custGeom>
              <a:avLst/>
              <a:gdLst/>
              <a:ahLst/>
              <a:cxnLst/>
              <a:rect l="0" t="0" r="0" b="0"/>
              <a:pathLst>
                <a:path w="199504" h="142668">
                  <a:moveTo>
                    <a:pt x="131327" y="8930"/>
                  </a:moveTo>
                  <a:lnTo>
                    <a:pt x="131327" y="8930"/>
                  </a:lnTo>
                  <a:lnTo>
                    <a:pt x="126587" y="8930"/>
                  </a:lnTo>
                  <a:lnTo>
                    <a:pt x="107975" y="3785"/>
                  </a:lnTo>
                  <a:lnTo>
                    <a:pt x="63355" y="12797"/>
                  </a:lnTo>
                  <a:lnTo>
                    <a:pt x="43609" y="21100"/>
                  </a:lnTo>
                  <a:lnTo>
                    <a:pt x="21993" y="39325"/>
                  </a:lnTo>
                  <a:lnTo>
                    <a:pt x="6217" y="63576"/>
                  </a:lnTo>
                  <a:lnTo>
                    <a:pt x="0" y="80133"/>
                  </a:lnTo>
                  <a:lnTo>
                    <a:pt x="2898" y="100803"/>
                  </a:lnTo>
                  <a:lnTo>
                    <a:pt x="12732" y="114586"/>
                  </a:lnTo>
                  <a:lnTo>
                    <a:pt x="33818" y="134862"/>
                  </a:lnTo>
                  <a:lnTo>
                    <a:pt x="51610" y="139314"/>
                  </a:lnTo>
                  <a:lnTo>
                    <a:pt x="86871" y="141820"/>
                  </a:lnTo>
                  <a:lnTo>
                    <a:pt x="124861" y="142667"/>
                  </a:lnTo>
                  <a:lnTo>
                    <a:pt x="154657" y="133332"/>
                  </a:lnTo>
                  <a:lnTo>
                    <a:pt x="174399" y="122740"/>
                  </a:lnTo>
                  <a:lnTo>
                    <a:pt x="191273" y="103837"/>
                  </a:lnTo>
                  <a:lnTo>
                    <a:pt x="197657" y="85176"/>
                  </a:lnTo>
                  <a:lnTo>
                    <a:pt x="199503" y="65637"/>
                  </a:lnTo>
                  <a:lnTo>
                    <a:pt x="197015" y="50339"/>
                  </a:lnTo>
                  <a:lnTo>
                    <a:pt x="185297" y="30570"/>
                  </a:lnTo>
                  <a:lnTo>
                    <a:pt x="173997" y="16885"/>
                  </a:lnTo>
                  <a:lnTo>
                    <a:pt x="1402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5126" name="SMARTInkShape-Group24"/>
          <p:cNvGrpSpPr/>
          <p:nvPr/>
        </p:nvGrpSpPr>
        <p:grpSpPr>
          <a:xfrm>
            <a:off x="5203031" y="4848820"/>
            <a:ext cx="1301906" cy="473275"/>
            <a:chOff x="5203031" y="4848820"/>
            <a:chExt cx="1301906" cy="473275"/>
          </a:xfrm>
        </p:grpSpPr>
        <p:sp>
          <p:nvSpPr>
            <p:cNvPr id="30" name="SMARTInkShape-87"/>
            <p:cNvSpPr/>
            <p:nvPr>
              <p:custDataLst>
                <p:tags r:id="rId21"/>
              </p:custDataLst>
            </p:nvPr>
          </p:nvSpPr>
          <p:spPr>
            <a:xfrm>
              <a:off x="5203031" y="4957294"/>
              <a:ext cx="205384" cy="149025"/>
            </a:xfrm>
            <a:custGeom>
              <a:avLst/>
              <a:gdLst/>
              <a:ahLst/>
              <a:cxnLst/>
              <a:rect l="0" t="0" r="0" b="0"/>
              <a:pathLst>
                <a:path w="205384" h="149025">
                  <a:moveTo>
                    <a:pt x="205383" y="25472"/>
                  </a:moveTo>
                  <a:lnTo>
                    <a:pt x="205383" y="25472"/>
                  </a:lnTo>
                  <a:lnTo>
                    <a:pt x="170730" y="12206"/>
                  </a:lnTo>
                  <a:lnTo>
                    <a:pt x="135363" y="3130"/>
                  </a:lnTo>
                  <a:lnTo>
                    <a:pt x="96883" y="0"/>
                  </a:lnTo>
                  <a:lnTo>
                    <a:pt x="61949" y="1589"/>
                  </a:lnTo>
                  <a:lnTo>
                    <a:pt x="40845" y="8473"/>
                  </a:lnTo>
                  <a:lnTo>
                    <a:pt x="36160" y="11162"/>
                  </a:lnTo>
                  <a:lnTo>
                    <a:pt x="35021" y="13948"/>
                  </a:lnTo>
                  <a:lnTo>
                    <a:pt x="36246" y="16797"/>
                  </a:lnTo>
                  <a:lnTo>
                    <a:pt x="63338" y="41492"/>
                  </a:lnTo>
                  <a:lnTo>
                    <a:pt x="107176" y="71747"/>
                  </a:lnTo>
                  <a:lnTo>
                    <a:pt x="122927" y="86367"/>
                  </a:lnTo>
                  <a:lnTo>
                    <a:pt x="129049" y="100161"/>
                  </a:lnTo>
                  <a:lnTo>
                    <a:pt x="130681" y="108007"/>
                  </a:lnTo>
                  <a:lnTo>
                    <a:pt x="129785" y="115222"/>
                  </a:lnTo>
                  <a:lnTo>
                    <a:pt x="123497" y="128530"/>
                  </a:lnTo>
                  <a:lnTo>
                    <a:pt x="114088" y="138414"/>
                  </a:lnTo>
                  <a:lnTo>
                    <a:pt x="108801" y="142438"/>
                  </a:lnTo>
                  <a:lnTo>
                    <a:pt x="92343" y="146910"/>
                  </a:lnTo>
                  <a:lnTo>
                    <a:pt x="56331" y="149024"/>
                  </a:lnTo>
                  <a:lnTo>
                    <a:pt x="0" y="1326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SMARTInkShape-88"/>
            <p:cNvSpPr/>
            <p:nvPr>
              <p:custDataLst>
                <p:tags r:id="rId22"/>
              </p:custDataLst>
            </p:nvPr>
          </p:nvSpPr>
          <p:spPr>
            <a:xfrm>
              <a:off x="5283441" y="4848820"/>
              <a:ext cx="26748" cy="258962"/>
            </a:xfrm>
            <a:custGeom>
              <a:avLst/>
              <a:gdLst/>
              <a:ahLst/>
              <a:cxnLst/>
              <a:rect l="0" t="0" r="0" b="0"/>
              <a:pathLst>
                <a:path w="26748" h="258962">
                  <a:moveTo>
                    <a:pt x="26747" y="0"/>
                  </a:moveTo>
                  <a:lnTo>
                    <a:pt x="26747" y="0"/>
                  </a:lnTo>
                  <a:lnTo>
                    <a:pt x="26747" y="4741"/>
                  </a:lnTo>
                  <a:lnTo>
                    <a:pt x="19679" y="35743"/>
                  </a:lnTo>
                  <a:lnTo>
                    <a:pt x="15723" y="71445"/>
                  </a:lnTo>
                  <a:lnTo>
                    <a:pt x="5497" y="114324"/>
                  </a:lnTo>
                  <a:lnTo>
                    <a:pt x="687" y="156080"/>
                  </a:lnTo>
                  <a:lnTo>
                    <a:pt x="174" y="191436"/>
                  </a:lnTo>
                  <a:lnTo>
                    <a:pt x="0" y="233606"/>
                  </a:lnTo>
                  <a:lnTo>
                    <a:pt x="17817" y="2589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20" name="SMARTInkShape-89"/>
            <p:cNvSpPr/>
            <p:nvPr>
              <p:custDataLst>
                <p:tags r:id="rId23"/>
              </p:custDataLst>
            </p:nvPr>
          </p:nvSpPr>
          <p:spPr>
            <a:xfrm>
              <a:off x="5346152" y="4875609"/>
              <a:ext cx="17615" cy="285751"/>
            </a:xfrm>
            <a:custGeom>
              <a:avLst/>
              <a:gdLst/>
              <a:ahLst/>
              <a:cxnLst/>
              <a:rect l="0" t="0" r="0" b="0"/>
              <a:pathLst>
                <a:path w="17615" h="285751">
                  <a:moveTo>
                    <a:pt x="8684" y="0"/>
                  </a:moveTo>
                  <a:lnTo>
                    <a:pt x="8684" y="0"/>
                  </a:lnTo>
                  <a:lnTo>
                    <a:pt x="3944" y="4741"/>
                  </a:lnTo>
                  <a:lnTo>
                    <a:pt x="1616" y="12359"/>
                  </a:lnTo>
                  <a:lnTo>
                    <a:pt x="0" y="51421"/>
                  </a:lnTo>
                  <a:lnTo>
                    <a:pt x="2448" y="87291"/>
                  </a:lnTo>
                  <a:lnTo>
                    <a:pt x="6836" y="127067"/>
                  </a:lnTo>
                  <a:lnTo>
                    <a:pt x="10782" y="164980"/>
                  </a:lnTo>
                  <a:lnTo>
                    <a:pt x="13585" y="185442"/>
                  </a:lnTo>
                  <a:lnTo>
                    <a:pt x="12592" y="222831"/>
                  </a:lnTo>
                  <a:lnTo>
                    <a:pt x="17614"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21" name="SMARTInkShape-90"/>
            <p:cNvSpPr/>
            <p:nvPr>
              <p:custDataLst>
                <p:tags r:id="rId24"/>
              </p:custDataLst>
            </p:nvPr>
          </p:nvSpPr>
          <p:spPr>
            <a:xfrm>
              <a:off x="6249870" y="5107781"/>
              <a:ext cx="255067" cy="211836"/>
            </a:xfrm>
            <a:custGeom>
              <a:avLst/>
              <a:gdLst/>
              <a:ahLst/>
              <a:cxnLst/>
              <a:rect l="0" t="0" r="0" b="0"/>
              <a:pathLst>
                <a:path w="255067" h="211836">
                  <a:moveTo>
                    <a:pt x="114021" y="8930"/>
                  </a:moveTo>
                  <a:lnTo>
                    <a:pt x="114021" y="8930"/>
                  </a:lnTo>
                  <a:lnTo>
                    <a:pt x="109280" y="4190"/>
                  </a:lnTo>
                  <a:lnTo>
                    <a:pt x="106892" y="3785"/>
                  </a:lnTo>
                  <a:lnTo>
                    <a:pt x="104307" y="4508"/>
                  </a:lnTo>
                  <a:lnTo>
                    <a:pt x="67736" y="20901"/>
                  </a:lnTo>
                  <a:lnTo>
                    <a:pt x="26493" y="53170"/>
                  </a:lnTo>
                  <a:lnTo>
                    <a:pt x="16249" y="62658"/>
                  </a:lnTo>
                  <a:lnTo>
                    <a:pt x="4905" y="87798"/>
                  </a:lnTo>
                  <a:lnTo>
                    <a:pt x="0" y="106161"/>
                  </a:lnTo>
                  <a:lnTo>
                    <a:pt x="3287" y="132107"/>
                  </a:lnTo>
                  <a:lnTo>
                    <a:pt x="15286" y="160190"/>
                  </a:lnTo>
                  <a:lnTo>
                    <a:pt x="25821" y="173060"/>
                  </a:lnTo>
                  <a:lnTo>
                    <a:pt x="58234" y="194148"/>
                  </a:lnTo>
                  <a:lnTo>
                    <a:pt x="101862" y="209300"/>
                  </a:lnTo>
                  <a:lnTo>
                    <a:pt x="132907" y="211835"/>
                  </a:lnTo>
                  <a:lnTo>
                    <a:pt x="170659" y="206743"/>
                  </a:lnTo>
                  <a:lnTo>
                    <a:pt x="191779" y="201688"/>
                  </a:lnTo>
                  <a:lnTo>
                    <a:pt x="220404" y="183783"/>
                  </a:lnTo>
                  <a:lnTo>
                    <a:pt x="242996" y="159626"/>
                  </a:lnTo>
                  <a:lnTo>
                    <a:pt x="250718" y="145028"/>
                  </a:lnTo>
                  <a:lnTo>
                    <a:pt x="255066" y="120362"/>
                  </a:lnTo>
                  <a:lnTo>
                    <a:pt x="254097" y="99135"/>
                  </a:lnTo>
                  <a:lnTo>
                    <a:pt x="239953" y="61107"/>
                  </a:lnTo>
                  <a:lnTo>
                    <a:pt x="217830" y="33678"/>
                  </a:lnTo>
                  <a:lnTo>
                    <a:pt x="193396" y="17806"/>
                  </a:lnTo>
                  <a:lnTo>
                    <a:pt x="122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23" name="SMARTInkShape-91"/>
            <p:cNvSpPr/>
            <p:nvPr>
              <p:custDataLst>
                <p:tags r:id="rId25"/>
              </p:custDataLst>
            </p:nvPr>
          </p:nvSpPr>
          <p:spPr>
            <a:xfrm>
              <a:off x="5973362" y="5125641"/>
              <a:ext cx="217652" cy="191571"/>
            </a:xfrm>
            <a:custGeom>
              <a:avLst/>
              <a:gdLst/>
              <a:ahLst/>
              <a:cxnLst/>
              <a:rect l="0" t="0" r="0" b="0"/>
              <a:pathLst>
                <a:path w="217652" h="191571">
                  <a:moveTo>
                    <a:pt x="104779" y="0"/>
                  </a:moveTo>
                  <a:lnTo>
                    <a:pt x="104779" y="0"/>
                  </a:lnTo>
                  <a:lnTo>
                    <a:pt x="87127" y="2645"/>
                  </a:lnTo>
                  <a:lnTo>
                    <a:pt x="65483" y="9713"/>
                  </a:lnTo>
                  <a:lnTo>
                    <a:pt x="25959" y="36571"/>
                  </a:lnTo>
                  <a:lnTo>
                    <a:pt x="14185" y="48995"/>
                  </a:lnTo>
                  <a:lnTo>
                    <a:pt x="5645" y="64440"/>
                  </a:lnTo>
                  <a:lnTo>
                    <a:pt x="0" y="94609"/>
                  </a:lnTo>
                  <a:lnTo>
                    <a:pt x="3970" y="114478"/>
                  </a:lnTo>
                  <a:lnTo>
                    <a:pt x="22087" y="153393"/>
                  </a:lnTo>
                  <a:lnTo>
                    <a:pt x="31977" y="166070"/>
                  </a:lnTo>
                  <a:lnTo>
                    <a:pt x="48279" y="175673"/>
                  </a:lnTo>
                  <a:lnTo>
                    <a:pt x="90386" y="189129"/>
                  </a:lnTo>
                  <a:lnTo>
                    <a:pt x="98160" y="191570"/>
                  </a:lnTo>
                  <a:lnTo>
                    <a:pt x="128063" y="190266"/>
                  </a:lnTo>
                  <a:lnTo>
                    <a:pt x="157318" y="178855"/>
                  </a:lnTo>
                  <a:lnTo>
                    <a:pt x="180098" y="162906"/>
                  </a:lnTo>
                  <a:lnTo>
                    <a:pt x="194674" y="145613"/>
                  </a:lnTo>
                  <a:lnTo>
                    <a:pt x="213633" y="108726"/>
                  </a:lnTo>
                  <a:lnTo>
                    <a:pt x="217651" y="89994"/>
                  </a:lnTo>
                  <a:lnTo>
                    <a:pt x="213373" y="50031"/>
                  </a:lnTo>
                  <a:lnTo>
                    <a:pt x="212894" y="45260"/>
                  </a:lnTo>
                  <a:lnTo>
                    <a:pt x="207069" y="34667"/>
                  </a:lnTo>
                  <a:lnTo>
                    <a:pt x="191902" y="16439"/>
                  </a:lnTo>
                  <a:lnTo>
                    <a:pt x="172926" y="6414"/>
                  </a:lnTo>
                  <a:lnTo>
                    <a:pt x="131568" y="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24" name="SMARTInkShape-92"/>
            <p:cNvSpPr/>
            <p:nvPr>
              <p:custDataLst>
                <p:tags r:id="rId26"/>
              </p:custDataLst>
            </p:nvPr>
          </p:nvSpPr>
          <p:spPr>
            <a:xfrm>
              <a:off x="5810250" y="5241727"/>
              <a:ext cx="1" cy="8930"/>
            </a:xfrm>
            <a:custGeom>
              <a:avLst/>
              <a:gdLst/>
              <a:ahLst/>
              <a:cxnLst/>
              <a:rect l="0" t="0" r="0" b="0"/>
              <a:pathLst>
                <a:path w="1" h="8930">
                  <a:moveTo>
                    <a:pt x="0" y="0"/>
                  </a:moveTo>
                  <a:lnTo>
                    <a:pt x="0" y="0"/>
                  </a:lnTo>
                  <a:lnTo>
                    <a:pt x="0" y="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25" name="SMARTInkShape-93"/>
            <p:cNvSpPr/>
            <p:nvPr>
              <p:custDataLst>
                <p:tags r:id="rId27"/>
              </p:custDataLst>
            </p:nvPr>
          </p:nvSpPr>
          <p:spPr>
            <a:xfrm>
              <a:off x="5595938" y="4991695"/>
              <a:ext cx="35719" cy="330400"/>
            </a:xfrm>
            <a:custGeom>
              <a:avLst/>
              <a:gdLst/>
              <a:ahLst/>
              <a:cxnLst/>
              <a:rect l="0" t="0" r="0" b="0"/>
              <a:pathLst>
                <a:path w="35719" h="330400">
                  <a:moveTo>
                    <a:pt x="0" y="0"/>
                  </a:moveTo>
                  <a:lnTo>
                    <a:pt x="0" y="0"/>
                  </a:lnTo>
                  <a:lnTo>
                    <a:pt x="0" y="38855"/>
                  </a:lnTo>
                  <a:lnTo>
                    <a:pt x="0" y="72367"/>
                  </a:lnTo>
                  <a:lnTo>
                    <a:pt x="0" y="109766"/>
                  </a:lnTo>
                  <a:lnTo>
                    <a:pt x="7068" y="149503"/>
                  </a:lnTo>
                  <a:lnTo>
                    <a:pt x="8561" y="184644"/>
                  </a:lnTo>
                  <a:lnTo>
                    <a:pt x="9849" y="223666"/>
                  </a:lnTo>
                  <a:lnTo>
                    <a:pt x="16037" y="256992"/>
                  </a:lnTo>
                  <a:lnTo>
                    <a:pt x="35718" y="330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5142" name="SMARTInkShape-Group25"/>
          <p:cNvGrpSpPr/>
          <p:nvPr/>
        </p:nvGrpSpPr>
        <p:grpSpPr>
          <a:xfrm>
            <a:off x="6400580" y="5304234"/>
            <a:ext cx="2172598" cy="616150"/>
            <a:chOff x="6400580" y="5304234"/>
            <a:chExt cx="2172598" cy="616150"/>
          </a:xfrm>
        </p:grpSpPr>
        <p:sp>
          <p:nvSpPr>
            <p:cNvPr id="5127" name="SMARTInkShape-94"/>
            <p:cNvSpPr/>
            <p:nvPr>
              <p:custDataLst>
                <p:tags r:id="rId6"/>
              </p:custDataLst>
            </p:nvPr>
          </p:nvSpPr>
          <p:spPr>
            <a:xfrm>
              <a:off x="6400580" y="5438180"/>
              <a:ext cx="204413" cy="202220"/>
            </a:xfrm>
            <a:custGeom>
              <a:avLst/>
              <a:gdLst/>
              <a:ahLst/>
              <a:cxnLst/>
              <a:rect l="0" t="0" r="0" b="0"/>
              <a:pathLst>
                <a:path w="204413" h="202220">
                  <a:moveTo>
                    <a:pt x="124045" y="107156"/>
                  </a:moveTo>
                  <a:lnTo>
                    <a:pt x="124045" y="107156"/>
                  </a:lnTo>
                  <a:lnTo>
                    <a:pt x="123053" y="83803"/>
                  </a:lnTo>
                  <a:lnTo>
                    <a:pt x="119304" y="68995"/>
                  </a:lnTo>
                  <a:lnTo>
                    <a:pt x="111686" y="57785"/>
                  </a:lnTo>
                  <a:lnTo>
                    <a:pt x="106876" y="53406"/>
                  </a:lnTo>
                  <a:lnTo>
                    <a:pt x="93594" y="48540"/>
                  </a:lnTo>
                  <a:lnTo>
                    <a:pt x="78761" y="47370"/>
                  </a:lnTo>
                  <a:lnTo>
                    <a:pt x="65554" y="50158"/>
                  </a:lnTo>
                  <a:lnTo>
                    <a:pt x="30463" y="69909"/>
                  </a:lnTo>
                  <a:lnTo>
                    <a:pt x="20937" y="78696"/>
                  </a:lnTo>
                  <a:lnTo>
                    <a:pt x="10089" y="92523"/>
                  </a:lnTo>
                  <a:lnTo>
                    <a:pt x="3945" y="111236"/>
                  </a:lnTo>
                  <a:lnTo>
                    <a:pt x="0" y="141365"/>
                  </a:lnTo>
                  <a:lnTo>
                    <a:pt x="6803" y="178693"/>
                  </a:lnTo>
                  <a:lnTo>
                    <a:pt x="15383" y="188890"/>
                  </a:lnTo>
                  <a:lnTo>
                    <a:pt x="21838" y="194388"/>
                  </a:lnTo>
                  <a:lnTo>
                    <a:pt x="36947" y="200496"/>
                  </a:lnTo>
                  <a:lnTo>
                    <a:pt x="53585" y="202219"/>
                  </a:lnTo>
                  <a:lnTo>
                    <a:pt x="70901" y="199677"/>
                  </a:lnTo>
                  <a:lnTo>
                    <a:pt x="104287" y="183824"/>
                  </a:lnTo>
                  <a:lnTo>
                    <a:pt x="119734" y="171323"/>
                  </a:lnTo>
                  <a:lnTo>
                    <a:pt x="136438" y="147666"/>
                  </a:lnTo>
                  <a:lnTo>
                    <a:pt x="157214" y="104170"/>
                  </a:lnTo>
                  <a:lnTo>
                    <a:pt x="174311" y="63106"/>
                  </a:lnTo>
                  <a:lnTo>
                    <a:pt x="2044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28" name="SMARTInkShape-95"/>
            <p:cNvSpPr/>
            <p:nvPr>
              <p:custDataLst>
                <p:tags r:id="rId7"/>
              </p:custDataLst>
            </p:nvPr>
          </p:nvSpPr>
          <p:spPr>
            <a:xfrm>
              <a:off x="6587545" y="5393531"/>
              <a:ext cx="71026" cy="303611"/>
            </a:xfrm>
            <a:custGeom>
              <a:avLst/>
              <a:gdLst/>
              <a:ahLst/>
              <a:cxnLst/>
              <a:rect l="0" t="0" r="0" b="0"/>
              <a:pathLst>
                <a:path w="71026" h="303611">
                  <a:moveTo>
                    <a:pt x="35307" y="0"/>
                  </a:moveTo>
                  <a:lnTo>
                    <a:pt x="35307" y="0"/>
                  </a:lnTo>
                  <a:lnTo>
                    <a:pt x="18137" y="21910"/>
                  </a:lnTo>
                  <a:lnTo>
                    <a:pt x="6628" y="50589"/>
                  </a:lnTo>
                  <a:lnTo>
                    <a:pt x="1674" y="93703"/>
                  </a:lnTo>
                  <a:lnTo>
                    <a:pt x="0" y="136065"/>
                  </a:lnTo>
                  <a:lnTo>
                    <a:pt x="702" y="173049"/>
                  </a:lnTo>
                  <a:lnTo>
                    <a:pt x="9325" y="215863"/>
                  </a:lnTo>
                  <a:lnTo>
                    <a:pt x="20583" y="257504"/>
                  </a:lnTo>
                  <a:lnTo>
                    <a:pt x="29401" y="275838"/>
                  </a:lnTo>
                  <a:lnTo>
                    <a:pt x="43038" y="292294"/>
                  </a:lnTo>
                  <a:lnTo>
                    <a:pt x="71025" y="303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29" name="SMARTInkShape-96"/>
            <p:cNvSpPr/>
            <p:nvPr>
              <p:custDataLst>
                <p:tags r:id="rId8"/>
              </p:custDataLst>
            </p:nvPr>
          </p:nvSpPr>
          <p:spPr>
            <a:xfrm>
              <a:off x="6694289" y="5500688"/>
              <a:ext cx="53579" cy="178594"/>
            </a:xfrm>
            <a:custGeom>
              <a:avLst/>
              <a:gdLst/>
              <a:ahLst/>
              <a:cxnLst/>
              <a:rect l="0" t="0" r="0" b="0"/>
              <a:pathLst>
                <a:path w="53579" h="178594">
                  <a:moveTo>
                    <a:pt x="0" y="0"/>
                  </a:moveTo>
                  <a:lnTo>
                    <a:pt x="0" y="0"/>
                  </a:lnTo>
                  <a:lnTo>
                    <a:pt x="9713" y="36208"/>
                  </a:lnTo>
                  <a:lnTo>
                    <a:pt x="20991" y="76274"/>
                  </a:lnTo>
                  <a:lnTo>
                    <a:pt x="31318" y="117409"/>
                  </a:lnTo>
                  <a:lnTo>
                    <a:pt x="53578" y="178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0" name="SMARTInkShape-97"/>
            <p:cNvSpPr/>
            <p:nvPr>
              <p:custDataLst>
                <p:tags r:id="rId9"/>
              </p:custDataLst>
            </p:nvPr>
          </p:nvSpPr>
          <p:spPr>
            <a:xfrm>
              <a:off x="6747867" y="5447109"/>
              <a:ext cx="8931" cy="1"/>
            </a:xfrm>
            <a:custGeom>
              <a:avLst/>
              <a:gdLst/>
              <a:ahLst/>
              <a:cxnLst/>
              <a:rect l="0" t="0" r="0" b="0"/>
              <a:pathLst>
                <a:path w="8931" h="1">
                  <a:moveTo>
                    <a:pt x="0" y="0"/>
                  </a:moveTo>
                  <a:lnTo>
                    <a:pt x="0" y="0"/>
                  </a:lnTo>
                  <a:lnTo>
                    <a:pt x="893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1" name="SMARTInkShape-98"/>
            <p:cNvSpPr/>
            <p:nvPr>
              <p:custDataLst>
                <p:tags r:id="rId10"/>
              </p:custDataLst>
            </p:nvPr>
          </p:nvSpPr>
          <p:spPr>
            <a:xfrm>
              <a:off x="6808959" y="5464969"/>
              <a:ext cx="101560" cy="133946"/>
            </a:xfrm>
            <a:custGeom>
              <a:avLst/>
              <a:gdLst/>
              <a:ahLst/>
              <a:cxnLst/>
              <a:rect l="0" t="0" r="0" b="0"/>
              <a:pathLst>
                <a:path w="101560" h="133946">
                  <a:moveTo>
                    <a:pt x="99643" y="0"/>
                  </a:moveTo>
                  <a:lnTo>
                    <a:pt x="99643" y="0"/>
                  </a:lnTo>
                  <a:lnTo>
                    <a:pt x="57616" y="0"/>
                  </a:lnTo>
                  <a:lnTo>
                    <a:pt x="24241" y="0"/>
                  </a:lnTo>
                  <a:lnTo>
                    <a:pt x="15641" y="1984"/>
                  </a:lnTo>
                  <a:lnTo>
                    <a:pt x="3438" y="9481"/>
                  </a:lnTo>
                  <a:lnTo>
                    <a:pt x="780" y="13266"/>
                  </a:lnTo>
                  <a:lnTo>
                    <a:pt x="0" y="16781"/>
                  </a:lnTo>
                  <a:lnTo>
                    <a:pt x="472" y="20117"/>
                  </a:lnTo>
                  <a:lnTo>
                    <a:pt x="11580" y="29115"/>
                  </a:lnTo>
                  <a:lnTo>
                    <a:pt x="51049" y="51061"/>
                  </a:lnTo>
                  <a:lnTo>
                    <a:pt x="93831" y="77782"/>
                  </a:lnTo>
                  <a:lnTo>
                    <a:pt x="98745" y="81620"/>
                  </a:lnTo>
                  <a:lnTo>
                    <a:pt x="101029" y="86163"/>
                  </a:lnTo>
                  <a:lnTo>
                    <a:pt x="101559" y="91176"/>
                  </a:lnTo>
                  <a:lnTo>
                    <a:pt x="100920" y="96502"/>
                  </a:lnTo>
                  <a:lnTo>
                    <a:pt x="94919" y="107713"/>
                  </a:lnTo>
                  <a:lnTo>
                    <a:pt x="85637" y="118317"/>
                  </a:lnTo>
                  <a:lnTo>
                    <a:pt x="63924" y="1339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2" name="SMARTInkShape-99"/>
            <p:cNvSpPr/>
            <p:nvPr>
              <p:custDataLst>
                <p:tags r:id="rId11"/>
              </p:custDataLst>
            </p:nvPr>
          </p:nvSpPr>
          <p:spPr>
            <a:xfrm>
              <a:off x="7006828" y="5443584"/>
              <a:ext cx="767954" cy="294574"/>
            </a:xfrm>
            <a:custGeom>
              <a:avLst/>
              <a:gdLst/>
              <a:ahLst/>
              <a:cxnLst/>
              <a:rect l="0" t="0" r="0" b="0"/>
              <a:pathLst>
                <a:path w="767954" h="294574">
                  <a:moveTo>
                    <a:pt x="0" y="74963"/>
                  </a:moveTo>
                  <a:lnTo>
                    <a:pt x="0" y="74963"/>
                  </a:lnTo>
                  <a:lnTo>
                    <a:pt x="4741" y="79703"/>
                  </a:lnTo>
                  <a:lnTo>
                    <a:pt x="12429" y="96872"/>
                  </a:lnTo>
                  <a:lnTo>
                    <a:pt x="16787" y="136470"/>
                  </a:lnTo>
                  <a:lnTo>
                    <a:pt x="17648" y="177218"/>
                  </a:lnTo>
                  <a:lnTo>
                    <a:pt x="17818" y="219185"/>
                  </a:lnTo>
                  <a:lnTo>
                    <a:pt x="17854" y="260704"/>
                  </a:lnTo>
                  <a:lnTo>
                    <a:pt x="17858" y="285947"/>
                  </a:lnTo>
                  <a:lnTo>
                    <a:pt x="16867" y="290033"/>
                  </a:lnTo>
                  <a:lnTo>
                    <a:pt x="15213" y="292757"/>
                  </a:lnTo>
                  <a:lnTo>
                    <a:pt x="13119" y="294573"/>
                  </a:lnTo>
                  <a:lnTo>
                    <a:pt x="11723" y="293799"/>
                  </a:lnTo>
                  <a:lnTo>
                    <a:pt x="4556" y="263547"/>
                  </a:lnTo>
                  <a:lnTo>
                    <a:pt x="1350" y="221790"/>
                  </a:lnTo>
                  <a:lnTo>
                    <a:pt x="267" y="179887"/>
                  </a:lnTo>
                  <a:lnTo>
                    <a:pt x="1071" y="142983"/>
                  </a:lnTo>
                  <a:lnTo>
                    <a:pt x="9729" y="100195"/>
                  </a:lnTo>
                  <a:lnTo>
                    <a:pt x="20741" y="68218"/>
                  </a:lnTo>
                  <a:lnTo>
                    <a:pt x="37502" y="35486"/>
                  </a:lnTo>
                  <a:lnTo>
                    <a:pt x="49410" y="25006"/>
                  </a:lnTo>
                  <a:lnTo>
                    <a:pt x="81308" y="10194"/>
                  </a:lnTo>
                  <a:lnTo>
                    <a:pt x="115426" y="4404"/>
                  </a:lnTo>
                  <a:lnTo>
                    <a:pt x="121599" y="4111"/>
                  </a:lnTo>
                  <a:lnTo>
                    <a:pt x="126707" y="5900"/>
                  </a:lnTo>
                  <a:lnTo>
                    <a:pt x="140550" y="18954"/>
                  </a:lnTo>
                  <a:lnTo>
                    <a:pt x="141841" y="22950"/>
                  </a:lnTo>
                  <a:lnTo>
                    <a:pt x="142186" y="25405"/>
                  </a:lnTo>
                  <a:lnTo>
                    <a:pt x="139923" y="30778"/>
                  </a:lnTo>
                  <a:lnTo>
                    <a:pt x="117126" y="55918"/>
                  </a:lnTo>
                  <a:lnTo>
                    <a:pt x="94333" y="74415"/>
                  </a:lnTo>
                  <a:lnTo>
                    <a:pt x="92655" y="77574"/>
                  </a:lnTo>
                  <a:lnTo>
                    <a:pt x="92528" y="80673"/>
                  </a:lnTo>
                  <a:lnTo>
                    <a:pt x="95033" y="86761"/>
                  </a:lnTo>
                  <a:lnTo>
                    <a:pt x="111502" y="95767"/>
                  </a:lnTo>
                  <a:lnTo>
                    <a:pt x="144714" y="99978"/>
                  </a:lnTo>
                  <a:lnTo>
                    <a:pt x="181233" y="96486"/>
                  </a:lnTo>
                  <a:lnTo>
                    <a:pt x="217189" y="89167"/>
                  </a:lnTo>
                  <a:lnTo>
                    <a:pt x="260026" y="74874"/>
                  </a:lnTo>
                  <a:lnTo>
                    <a:pt x="275310" y="67978"/>
                  </a:lnTo>
                  <a:lnTo>
                    <a:pt x="285409" y="58298"/>
                  </a:lnTo>
                  <a:lnTo>
                    <a:pt x="290559" y="44736"/>
                  </a:lnTo>
                  <a:lnTo>
                    <a:pt x="291856" y="31763"/>
                  </a:lnTo>
                  <a:lnTo>
                    <a:pt x="290813" y="28304"/>
                  </a:lnTo>
                  <a:lnTo>
                    <a:pt x="289125" y="25997"/>
                  </a:lnTo>
                  <a:lnTo>
                    <a:pt x="281958" y="23435"/>
                  </a:lnTo>
                  <a:lnTo>
                    <a:pt x="277269" y="22751"/>
                  </a:lnTo>
                  <a:lnTo>
                    <a:pt x="266767" y="27284"/>
                  </a:lnTo>
                  <a:lnTo>
                    <a:pt x="261189" y="31270"/>
                  </a:lnTo>
                  <a:lnTo>
                    <a:pt x="252344" y="43638"/>
                  </a:lnTo>
                  <a:lnTo>
                    <a:pt x="248597" y="51103"/>
                  </a:lnTo>
                  <a:lnTo>
                    <a:pt x="247079" y="67335"/>
                  </a:lnTo>
                  <a:lnTo>
                    <a:pt x="250703" y="84471"/>
                  </a:lnTo>
                  <a:lnTo>
                    <a:pt x="258929" y="102009"/>
                  </a:lnTo>
                  <a:lnTo>
                    <a:pt x="271846" y="114434"/>
                  </a:lnTo>
                  <a:lnTo>
                    <a:pt x="288500" y="122271"/>
                  </a:lnTo>
                  <a:lnTo>
                    <a:pt x="318205" y="125691"/>
                  </a:lnTo>
                  <a:lnTo>
                    <a:pt x="333578" y="122975"/>
                  </a:lnTo>
                  <a:lnTo>
                    <a:pt x="353389" y="111127"/>
                  </a:lnTo>
                  <a:lnTo>
                    <a:pt x="360460" y="100627"/>
                  </a:lnTo>
                  <a:lnTo>
                    <a:pt x="373475" y="57066"/>
                  </a:lnTo>
                  <a:lnTo>
                    <a:pt x="371702" y="46834"/>
                  </a:lnTo>
                  <a:lnTo>
                    <a:pt x="366615" y="35672"/>
                  </a:lnTo>
                  <a:lnTo>
                    <a:pt x="353586" y="20216"/>
                  </a:lnTo>
                  <a:lnTo>
                    <a:pt x="346326" y="15904"/>
                  </a:lnTo>
                  <a:lnTo>
                    <a:pt x="343002" y="15747"/>
                  </a:lnTo>
                  <a:lnTo>
                    <a:pt x="336662" y="18218"/>
                  </a:lnTo>
                  <a:lnTo>
                    <a:pt x="327513" y="25187"/>
                  </a:lnTo>
                  <a:lnTo>
                    <a:pt x="327483" y="27888"/>
                  </a:lnTo>
                  <a:lnTo>
                    <a:pt x="329447" y="30681"/>
                  </a:lnTo>
                  <a:lnTo>
                    <a:pt x="332741" y="33535"/>
                  </a:lnTo>
                  <a:lnTo>
                    <a:pt x="356338" y="37552"/>
                  </a:lnTo>
                  <a:lnTo>
                    <a:pt x="399867" y="31781"/>
                  </a:lnTo>
                  <a:lnTo>
                    <a:pt x="441392" y="21086"/>
                  </a:lnTo>
                  <a:lnTo>
                    <a:pt x="483701" y="7455"/>
                  </a:lnTo>
                  <a:lnTo>
                    <a:pt x="527735" y="4301"/>
                  </a:lnTo>
                  <a:lnTo>
                    <a:pt x="549072" y="5855"/>
                  </a:lnTo>
                  <a:lnTo>
                    <a:pt x="565170" y="13160"/>
                  </a:lnTo>
                  <a:lnTo>
                    <a:pt x="569265" y="17886"/>
                  </a:lnTo>
                  <a:lnTo>
                    <a:pt x="571002" y="23021"/>
                  </a:lnTo>
                  <a:lnTo>
                    <a:pt x="571168" y="28429"/>
                  </a:lnTo>
                  <a:lnTo>
                    <a:pt x="561921" y="50261"/>
                  </a:lnTo>
                  <a:lnTo>
                    <a:pt x="546737" y="64315"/>
                  </a:lnTo>
                  <a:lnTo>
                    <a:pt x="528745" y="75192"/>
                  </a:lnTo>
                  <a:lnTo>
                    <a:pt x="506466" y="81314"/>
                  </a:lnTo>
                  <a:lnTo>
                    <a:pt x="482447" y="82136"/>
                  </a:lnTo>
                  <a:lnTo>
                    <a:pt x="468751" y="78813"/>
                  </a:lnTo>
                  <a:lnTo>
                    <a:pt x="458696" y="71382"/>
                  </a:lnTo>
                  <a:lnTo>
                    <a:pt x="447199" y="57939"/>
                  </a:lnTo>
                  <a:lnTo>
                    <a:pt x="451436" y="62092"/>
                  </a:lnTo>
                  <a:lnTo>
                    <a:pt x="492351" y="78116"/>
                  </a:lnTo>
                  <a:lnTo>
                    <a:pt x="515811" y="82752"/>
                  </a:lnTo>
                  <a:lnTo>
                    <a:pt x="555576" y="83667"/>
                  </a:lnTo>
                  <a:lnTo>
                    <a:pt x="589933" y="81180"/>
                  </a:lnTo>
                  <a:lnTo>
                    <a:pt x="627617" y="76191"/>
                  </a:lnTo>
                  <a:lnTo>
                    <a:pt x="652619" y="65846"/>
                  </a:lnTo>
                  <a:lnTo>
                    <a:pt x="696031" y="42494"/>
                  </a:lnTo>
                  <a:lnTo>
                    <a:pt x="712137" y="25986"/>
                  </a:lnTo>
                  <a:lnTo>
                    <a:pt x="719996" y="11724"/>
                  </a:lnTo>
                  <a:lnTo>
                    <a:pt x="720107" y="7999"/>
                  </a:lnTo>
                  <a:lnTo>
                    <a:pt x="717583" y="1214"/>
                  </a:lnTo>
                  <a:lnTo>
                    <a:pt x="714530" y="0"/>
                  </a:lnTo>
                  <a:lnTo>
                    <a:pt x="705845" y="1297"/>
                  </a:lnTo>
                  <a:lnTo>
                    <a:pt x="680318" y="12347"/>
                  </a:lnTo>
                  <a:lnTo>
                    <a:pt x="657100" y="32927"/>
                  </a:lnTo>
                  <a:lnTo>
                    <a:pt x="639440" y="64004"/>
                  </a:lnTo>
                  <a:lnTo>
                    <a:pt x="639068" y="75385"/>
                  </a:lnTo>
                  <a:lnTo>
                    <a:pt x="640358" y="81197"/>
                  </a:lnTo>
                  <a:lnTo>
                    <a:pt x="642210" y="85072"/>
                  </a:lnTo>
                  <a:lnTo>
                    <a:pt x="644437" y="87655"/>
                  </a:lnTo>
                  <a:lnTo>
                    <a:pt x="646913" y="89377"/>
                  </a:lnTo>
                  <a:lnTo>
                    <a:pt x="657603" y="88646"/>
                  </a:lnTo>
                  <a:lnTo>
                    <a:pt x="688719" y="80091"/>
                  </a:lnTo>
                  <a:lnTo>
                    <a:pt x="703303" y="69304"/>
                  </a:lnTo>
                  <a:lnTo>
                    <a:pt x="727800" y="36699"/>
                  </a:lnTo>
                  <a:lnTo>
                    <a:pt x="739208" y="16039"/>
                  </a:lnTo>
                  <a:lnTo>
                    <a:pt x="739860" y="15837"/>
                  </a:lnTo>
                  <a:lnTo>
                    <a:pt x="740295" y="16694"/>
                  </a:lnTo>
                  <a:lnTo>
                    <a:pt x="741049" y="53436"/>
                  </a:lnTo>
                  <a:lnTo>
                    <a:pt x="741113" y="69033"/>
                  </a:lnTo>
                  <a:lnTo>
                    <a:pt x="767953" y="1106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3" name="SMARTInkShape-100"/>
            <p:cNvSpPr/>
            <p:nvPr>
              <p:custDataLst>
                <p:tags r:id="rId12"/>
              </p:custDataLst>
            </p:nvPr>
          </p:nvSpPr>
          <p:spPr>
            <a:xfrm>
              <a:off x="7855148" y="5304234"/>
              <a:ext cx="104845" cy="250033"/>
            </a:xfrm>
            <a:custGeom>
              <a:avLst/>
              <a:gdLst/>
              <a:ahLst/>
              <a:cxnLst/>
              <a:rect l="0" t="0" r="0" b="0"/>
              <a:pathLst>
                <a:path w="104845" h="250033">
                  <a:moveTo>
                    <a:pt x="0" y="0"/>
                  </a:moveTo>
                  <a:lnTo>
                    <a:pt x="0" y="0"/>
                  </a:lnTo>
                  <a:lnTo>
                    <a:pt x="4741" y="0"/>
                  </a:lnTo>
                  <a:lnTo>
                    <a:pt x="7068" y="10583"/>
                  </a:lnTo>
                  <a:lnTo>
                    <a:pt x="8562" y="49716"/>
                  </a:lnTo>
                  <a:lnTo>
                    <a:pt x="8822" y="88703"/>
                  </a:lnTo>
                  <a:lnTo>
                    <a:pt x="8898" y="126934"/>
                  </a:lnTo>
                  <a:lnTo>
                    <a:pt x="8927" y="166791"/>
                  </a:lnTo>
                  <a:lnTo>
                    <a:pt x="8929" y="185246"/>
                  </a:lnTo>
                  <a:lnTo>
                    <a:pt x="8930" y="182109"/>
                  </a:lnTo>
                  <a:lnTo>
                    <a:pt x="13671" y="170154"/>
                  </a:lnTo>
                  <a:lnTo>
                    <a:pt x="26100" y="154045"/>
                  </a:lnTo>
                  <a:lnTo>
                    <a:pt x="47090" y="141444"/>
                  </a:lnTo>
                  <a:lnTo>
                    <a:pt x="67421" y="136168"/>
                  </a:lnTo>
                  <a:lnTo>
                    <a:pt x="73721" y="137411"/>
                  </a:lnTo>
                  <a:lnTo>
                    <a:pt x="91076" y="147651"/>
                  </a:lnTo>
                  <a:lnTo>
                    <a:pt x="99349" y="154258"/>
                  </a:lnTo>
                  <a:lnTo>
                    <a:pt x="103686" y="163148"/>
                  </a:lnTo>
                  <a:lnTo>
                    <a:pt x="104844" y="168296"/>
                  </a:lnTo>
                  <a:lnTo>
                    <a:pt x="100837" y="181955"/>
                  </a:lnTo>
                  <a:lnTo>
                    <a:pt x="82096" y="214977"/>
                  </a:lnTo>
                  <a:lnTo>
                    <a:pt x="68237" y="227176"/>
                  </a:lnTo>
                  <a:lnTo>
                    <a:pt x="8930" y="250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4" name="SMARTInkShape-101"/>
            <p:cNvSpPr/>
            <p:nvPr>
              <p:custDataLst>
                <p:tags r:id="rId13"/>
              </p:custDataLst>
            </p:nvPr>
          </p:nvSpPr>
          <p:spPr>
            <a:xfrm>
              <a:off x="8069461" y="5339953"/>
              <a:ext cx="8931" cy="205384"/>
            </a:xfrm>
            <a:custGeom>
              <a:avLst/>
              <a:gdLst/>
              <a:ahLst/>
              <a:cxnLst/>
              <a:rect l="0" t="0" r="0" b="0"/>
              <a:pathLst>
                <a:path w="8931" h="205384">
                  <a:moveTo>
                    <a:pt x="0" y="0"/>
                  </a:moveTo>
                  <a:lnTo>
                    <a:pt x="0" y="0"/>
                  </a:lnTo>
                  <a:lnTo>
                    <a:pt x="0" y="34432"/>
                  </a:lnTo>
                  <a:lnTo>
                    <a:pt x="0" y="71056"/>
                  </a:lnTo>
                  <a:lnTo>
                    <a:pt x="0" y="107044"/>
                  </a:lnTo>
                  <a:lnTo>
                    <a:pt x="992" y="148262"/>
                  </a:lnTo>
                  <a:lnTo>
                    <a:pt x="8930"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5" name="SMARTInkShape-102"/>
            <p:cNvSpPr/>
            <p:nvPr>
              <p:custDataLst>
                <p:tags r:id="rId14"/>
              </p:custDataLst>
            </p:nvPr>
          </p:nvSpPr>
          <p:spPr>
            <a:xfrm>
              <a:off x="8140898" y="5434901"/>
              <a:ext cx="117931" cy="164014"/>
            </a:xfrm>
            <a:custGeom>
              <a:avLst/>
              <a:gdLst/>
              <a:ahLst/>
              <a:cxnLst/>
              <a:rect l="0" t="0" r="0" b="0"/>
              <a:pathLst>
                <a:path w="117931" h="164014">
                  <a:moveTo>
                    <a:pt x="0" y="38997"/>
                  </a:moveTo>
                  <a:lnTo>
                    <a:pt x="0" y="38997"/>
                  </a:lnTo>
                  <a:lnTo>
                    <a:pt x="44587" y="36352"/>
                  </a:lnTo>
                  <a:lnTo>
                    <a:pt x="87035" y="30436"/>
                  </a:lnTo>
                  <a:lnTo>
                    <a:pt x="98545" y="24939"/>
                  </a:lnTo>
                  <a:lnTo>
                    <a:pt x="113535" y="15980"/>
                  </a:lnTo>
                  <a:lnTo>
                    <a:pt x="117362" y="14723"/>
                  </a:lnTo>
                  <a:lnTo>
                    <a:pt x="117930" y="12893"/>
                  </a:lnTo>
                  <a:lnTo>
                    <a:pt x="116323" y="10681"/>
                  </a:lnTo>
                  <a:lnTo>
                    <a:pt x="108254" y="5576"/>
                  </a:lnTo>
                  <a:lnTo>
                    <a:pt x="94746" y="0"/>
                  </a:lnTo>
                  <a:lnTo>
                    <a:pt x="86977" y="101"/>
                  </a:lnTo>
                  <a:lnTo>
                    <a:pt x="70407" y="5504"/>
                  </a:lnTo>
                  <a:lnTo>
                    <a:pt x="55766" y="17166"/>
                  </a:lnTo>
                  <a:lnTo>
                    <a:pt x="49083" y="24443"/>
                  </a:lnTo>
                  <a:lnTo>
                    <a:pt x="41659" y="43112"/>
                  </a:lnTo>
                  <a:lnTo>
                    <a:pt x="39351" y="63646"/>
                  </a:lnTo>
                  <a:lnTo>
                    <a:pt x="41633" y="82695"/>
                  </a:lnTo>
                  <a:lnTo>
                    <a:pt x="57319" y="117192"/>
                  </a:lnTo>
                  <a:lnTo>
                    <a:pt x="89297" y="164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6" name="SMARTInkShape-103"/>
            <p:cNvSpPr/>
            <p:nvPr>
              <p:custDataLst>
                <p:tags r:id="rId15"/>
              </p:custDataLst>
            </p:nvPr>
          </p:nvSpPr>
          <p:spPr>
            <a:xfrm>
              <a:off x="7489031" y="5732859"/>
              <a:ext cx="8931" cy="160736"/>
            </a:xfrm>
            <a:custGeom>
              <a:avLst/>
              <a:gdLst/>
              <a:ahLst/>
              <a:cxnLst/>
              <a:rect l="0" t="0" r="0" b="0"/>
              <a:pathLst>
                <a:path w="8931" h="160736">
                  <a:moveTo>
                    <a:pt x="0" y="0"/>
                  </a:moveTo>
                  <a:lnTo>
                    <a:pt x="0" y="0"/>
                  </a:lnTo>
                  <a:lnTo>
                    <a:pt x="0" y="37611"/>
                  </a:lnTo>
                  <a:lnTo>
                    <a:pt x="0" y="74755"/>
                  </a:lnTo>
                  <a:lnTo>
                    <a:pt x="2646" y="114977"/>
                  </a:lnTo>
                  <a:lnTo>
                    <a:pt x="8930" y="1607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7" name="SMARTInkShape-104"/>
            <p:cNvSpPr/>
            <p:nvPr>
              <p:custDataLst>
                <p:tags r:id="rId16"/>
              </p:custDataLst>
            </p:nvPr>
          </p:nvSpPr>
          <p:spPr>
            <a:xfrm>
              <a:off x="7551539" y="5643563"/>
              <a:ext cx="1" cy="8930"/>
            </a:xfrm>
            <a:custGeom>
              <a:avLst/>
              <a:gdLst/>
              <a:ahLst/>
              <a:cxnLst/>
              <a:rect l="0" t="0" r="0" b="0"/>
              <a:pathLst>
                <a:path w="1" h="8930">
                  <a:moveTo>
                    <a:pt x="0" y="0"/>
                  </a:moveTo>
                  <a:lnTo>
                    <a:pt x="0" y="0"/>
                  </a:lnTo>
                  <a:lnTo>
                    <a:pt x="0" y="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8" name="SMARTInkShape-105"/>
            <p:cNvSpPr/>
            <p:nvPr>
              <p:custDataLst>
                <p:tags r:id="rId17"/>
              </p:custDataLst>
            </p:nvPr>
          </p:nvSpPr>
          <p:spPr>
            <a:xfrm>
              <a:off x="7587258" y="5733539"/>
              <a:ext cx="116087" cy="133267"/>
            </a:xfrm>
            <a:custGeom>
              <a:avLst/>
              <a:gdLst/>
              <a:ahLst/>
              <a:cxnLst/>
              <a:rect l="0" t="0" r="0" b="0"/>
              <a:pathLst>
                <a:path w="116087" h="133267">
                  <a:moveTo>
                    <a:pt x="0" y="35039"/>
                  </a:moveTo>
                  <a:lnTo>
                    <a:pt x="0" y="35039"/>
                  </a:lnTo>
                  <a:lnTo>
                    <a:pt x="0" y="78813"/>
                  </a:lnTo>
                  <a:lnTo>
                    <a:pt x="0" y="118967"/>
                  </a:lnTo>
                  <a:lnTo>
                    <a:pt x="2645" y="85297"/>
                  </a:lnTo>
                  <a:lnTo>
                    <a:pt x="18091" y="44461"/>
                  </a:lnTo>
                  <a:lnTo>
                    <a:pt x="29503" y="26255"/>
                  </a:lnTo>
                  <a:lnTo>
                    <a:pt x="49783" y="4484"/>
                  </a:lnTo>
                  <a:lnTo>
                    <a:pt x="56190" y="1616"/>
                  </a:lnTo>
                  <a:lnTo>
                    <a:pt x="65376" y="0"/>
                  </a:lnTo>
                  <a:lnTo>
                    <a:pt x="74035" y="7560"/>
                  </a:lnTo>
                  <a:lnTo>
                    <a:pt x="79122" y="13744"/>
                  </a:lnTo>
                  <a:lnTo>
                    <a:pt x="84774" y="28550"/>
                  </a:lnTo>
                  <a:lnTo>
                    <a:pt x="95830" y="70087"/>
                  </a:lnTo>
                  <a:lnTo>
                    <a:pt x="116086" y="133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39" name="SMARTInkShape-106"/>
            <p:cNvSpPr/>
            <p:nvPr>
              <p:custDataLst>
                <p:tags r:id="rId18"/>
              </p:custDataLst>
            </p:nvPr>
          </p:nvSpPr>
          <p:spPr>
            <a:xfrm>
              <a:off x="7776976" y="5744271"/>
              <a:ext cx="42455" cy="176113"/>
            </a:xfrm>
            <a:custGeom>
              <a:avLst/>
              <a:gdLst/>
              <a:ahLst/>
              <a:cxnLst/>
              <a:rect l="0" t="0" r="0" b="0"/>
              <a:pathLst>
                <a:path w="42455" h="176113">
                  <a:moveTo>
                    <a:pt x="42454" y="15377"/>
                  </a:moveTo>
                  <a:lnTo>
                    <a:pt x="42454" y="15377"/>
                  </a:lnTo>
                  <a:lnTo>
                    <a:pt x="42454" y="0"/>
                  </a:lnTo>
                  <a:lnTo>
                    <a:pt x="40469" y="165"/>
                  </a:lnTo>
                  <a:lnTo>
                    <a:pt x="32973" y="2994"/>
                  </a:lnTo>
                  <a:lnTo>
                    <a:pt x="17596" y="19646"/>
                  </a:lnTo>
                  <a:lnTo>
                    <a:pt x="5213" y="48172"/>
                  </a:lnTo>
                  <a:lnTo>
                    <a:pt x="0" y="72278"/>
                  </a:lnTo>
                  <a:lnTo>
                    <a:pt x="7808" y="116687"/>
                  </a:lnTo>
                  <a:lnTo>
                    <a:pt x="16615" y="153147"/>
                  </a:lnTo>
                  <a:lnTo>
                    <a:pt x="33524" y="1761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40" name="SMARTInkShape-107"/>
            <p:cNvSpPr/>
            <p:nvPr>
              <p:custDataLst>
                <p:tags r:id="rId19"/>
              </p:custDataLst>
            </p:nvPr>
          </p:nvSpPr>
          <p:spPr>
            <a:xfrm>
              <a:off x="7937525" y="5700004"/>
              <a:ext cx="399828" cy="184661"/>
            </a:xfrm>
            <a:custGeom>
              <a:avLst/>
              <a:gdLst/>
              <a:ahLst/>
              <a:cxnLst/>
              <a:rect l="0" t="0" r="0" b="0"/>
              <a:pathLst>
                <a:path w="399828" h="184661">
                  <a:moveTo>
                    <a:pt x="33709" y="50715"/>
                  </a:moveTo>
                  <a:lnTo>
                    <a:pt x="33709" y="50715"/>
                  </a:lnTo>
                  <a:lnTo>
                    <a:pt x="26021" y="43026"/>
                  </a:lnTo>
                  <a:lnTo>
                    <a:pt x="15666" y="51633"/>
                  </a:lnTo>
                  <a:lnTo>
                    <a:pt x="4771" y="71492"/>
                  </a:lnTo>
                  <a:lnTo>
                    <a:pt x="0" y="100968"/>
                  </a:lnTo>
                  <a:lnTo>
                    <a:pt x="5323" y="143212"/>
                  </a:lnTo>
                  <a:lnTo>
                    <a:pt x="5855" y="148098"/>
                  </a:lnTo>
                  <a:lnTo>
                    <a:pt x="11739" y="158819"/>
                  </a:lnTo>
                  <a:lnTo>
                    <a:pt x="22204" y="172390"/>
                  </a:lnTo>
                  <a:lnTo>
                    <a:pt x="33497" y="179481"/>
                  </a:lnTo>
                  <a:lnTo>
                    <a:pt x="38529" y="180215"/>
                  </a:lnTo>
                  <a:lnTo>
                    <a:pt x="49412" y="178385"/>
                  </a:lnTo>
                  <a:lnTo>
                    <a:pt x="60863" y="168973"/>
                  </a:lnTo>
                  <a:lnTo>
                    <a:pt x="71574" y="154868"/>
                  </a:lnTo>
                  <a:lnTo>
                    <a:pt x="82191" y="131184"/>
                  </a:lnTo>
                  <a:lnTo>
                    <a:pt x="86281" y="96963"/>
                  </a:lnTo>
                  <a:lnTo>
                    <a:pt x="84343" y="62764"/>
                  </a:lnTo>
                  <a:lnTo>
                    <a:pt x="74839" y="33780"/>
                  </a:lnTo>
                  <a:lnTo>
                    <a:pt x="61338" y="0"/>
                  </a:lnTo>
                  <a:lnTo>
                    <a:pt x="61058" y="38"/>
                  </a:lnTo>
                  <a:lnTo>
                    <a:pt x="60747" y="2725"/>
                  </a:lnTo>
                  <a:lnTo>
                    <a:pt x="100755" y="18202"/>
                  </a:lnTo>
                  <a:lnTo>
                    <a:pt x="138818" y="32886"/>
                  </a:lnTo>
                  <a:lnTo>
                    <a:pt x="159533" y="44767"/>
                  </a:lnTo>
                  <a:lnTo>
                    <a:pt x="169989" y="53693"/>
                  </a:lnTo>
                  <a:lnTo>
                    <a:pt x="171196" y="57661"/>
                  </a:lnTo>
                  <a:lnTo>
                    <a:pt x="169889" y="67362"/>
                  </a:lnTo>
                  <a:lnTo>
                    <a:pt x="159683" y="109338"/>
                  </a:lnTo>
                  <a:lnTo>
                    <a:pt x="158851" y="127826"/>
                  </a:lnTo>
                  <a:lnTo>
                    <a:pt x="159801" y="127919"/>
                  </a:lnTo>
                  <a:lnTo>
                    <a:pt x="166871" y="122317"/>
                  </a:lnTo>
                  <a:lnTo>
                    <a:pt x="190745" y="98015"/>
                  </a:lnTo>
                  <a:lnTo>
                    <a:pt x="227332" y="53789"/>
                  </a:lnTo>
                  <a:lnTo>
                    <a:pt x="253074" y="28818"/>
                  </a:lnTo>
                  <a:lnTo>
                    <a:pt x="259527" y="26100"/>
                  </a:lnTo>
                  <a:lnTo>
                    <a:pt x="261646" y="26367"/>
                  </a:lnTo>
                  <a:lnTo>
                    <a:pt x="263057" y="27538"/>
                  </a:lnTo>
                  <a:lnTo>
                    <a:pt x="263999" y="29310"/>
                  </a:lnTo>
                  <a:lnTo>
                    <a:pt x="265716" y="66883"/>
                  </a:lnTo>
                  <a:lnTo>
                    <a:pt x="265866" y="109575"/>
                  </a:lnTo>
                  <a:lnTo>
                    <a:pt x="266864" y="113767"/>
                  </a:lnTo>
                  <a:lnTo>
                    <a:pt x="268521" y="116563"/>
                  </a:lnTo>
                  <a:lnTo>
                    <a:pt x="270617" y="118426"/>
                  </a:lnTo>
                  <a:lnTo>
                    <a:pt x="273008" y="118676"/>
                  </a:lnTo>
                  <a:lnTo>
                    <a:pt x="278309" y="116308"/>
                  </a:lnTo>
                  <a:lnTo>
                    <a:pt x="315810" y="88636"/>
                  </a:lnTo>
                  <a:lnTo>
                    <a:pt x="338178" y="60299"/>
                  </a:lnTo>
                  <a:lnTo>
                    <a:pt x="352669" y="36412"/>
                  </a:lnTo>
                  <a:lnTo>
                    <a:pt x="362405" y="25766"/>
                  </a:lnTo>
                  <a:lnTo>
                    <a:pt x="368344" y="38692"/>
                  </a:lnTo>
                  <a:lnTo>
                    <a:pt x="372110" y="81008"/>
                  </a:lnTo>
                  <a:lnTo>
                    <a:pt x="375501" y="116854"/>
                  </a:lnTo>
                  <a:lnTo>
                    <a:pt x="382697" y="142080"/>
                  </a:lnTo>
                  <a:lnTo>
                    <a:pt x="399827" y="184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41" name="SMARTInkShape-108"/>
            <p:cNvSpPr/>
            <p:nvPr>
              <p:custDataLst>
                <p:tags r:id="rId20"/>
              </p:custDataLst>
            </p:nvPr>
          </p:nvSpPr>
          <p:spPr>
            <a:xfrm>
              <a:off x="8449594" y="5675805"/>
              <a:ext cx="123584" cy="137423"/>
            </a:xfrm>
            <a:custGeom>
              <a:avLst/>
              <a:gdLst/>
              <a:ahLst/>
              <a:cxnLst/>
              <a:rect l="0" t="0" r="0" b="0"/>
              <a:pathLst>
                <a:path w="123584" h="137423">
                  <a:moveTo>
                    <a:pt x="30633" y="74914"/>
                  </a:moveTo>
                  <a:lnTo>
                    <a:pt x="30633" y="74914"/>
                  </a:lnTo>
                  <a:lnTo>
                    <a:pt x="43061" y="54796"/>
                  </a:lnTo>
                  <a:lnTo>
                    <a:pt x="48724" y="51090"/>
                  </a:lnTo>
                  <a:lnTo>
                    <a:pt x="57422" y="48125"/>
                  </a:lnTo>
                  <a:lnTo>
                    <a:pt x="62162" y="52865"/>
                  </a:lnTo>
                  <a:lnTo>
                    <a:pt x="67135" y="55192"/>
                  </a:lnTo>
                  <a:lnTo>
                    <a:pt x="83153" y="56686"/>
                  </a:lnTo>
                  <a:lnTo>
                    <a:pt x="99662" y="52205"/>
                  </a:lnTo>
                  <a:lnTo>
                    <a:pt x="115889" y="41802"/>
                  </a:lnTo>
                  <a:lnTo>
                    <a:pt x="122433" y="36054"/>
                  </a:lnTo>
                  <a:lnTo>
                    <a:pt x="123583" y="32140"/>
                  </a:lnTo>
                  <a:lnTo>
                    <a:pt x="122215" y="22500"/>
                  </a:lnTo>
                  <a:lnTo>
                    <a:pt x="115866" y="10656"/>
                  </a:lnTo>
                  <a:lnTo>
                    <a:pt x="98221" y="863"/>
                  </a:lnTo>
                  <a:lnTo>
                    <a:pt x="82500" y="0"/>
                  </a:lnTo>
                  <a:lnTo>
                    <a:pt x="43413" y="7530"/>
                  </a:lnTo>
                  <a:lnTo>
                    <a:pt x="8232" y="27355"/>
                  </a:lnTo>
                  <a:lnTo>
                    <a:pt x="403" y="43624"/>
                  </a:lnTo>
                  <a:lnTo>
                    <a:pt x="0" y="59023"/>
                  </a:lnTo>
                  <a:lnTo>
                    <a:pt x="1281" y="67296"/>
                  </a:lnTo>
                  <a:lnTo>
                    <a:pt x="10642" y="81781"/>
                  </a:lnTo>
                  <a:lnTo>
                    <a:pt x="35294" y="101092"/>
                  </a:lnTo>
                  <a:lnTo>
                    <a:pt x="111000" y="1374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5145" name="SMARTInkShape-Group26"/>
          <p:cNvGrpSpPr/>
          <p:nvPr/>
        </p:nvGrpSpPr>
        <p:grpSpPr>
          <a:xfrm>
            <a:off x="4699381" y="4697016"/>
            <a:ext cx="4180782" cy="1633857"/>
            <a:chOff x="4699381" y="4697016"/>
            <a:chExt cx="4180782" cy="1633857"/>
          </a:xfrm>
        </p:grpSpPr>
        <p:sp>
          <p:nvSpPr>
            <p:cNvPr id="5143" name="SMARTInkShape-109"/>
            <p:cNvSpPr/>
            <p:nvPr>
              <p:custDataLst>
                <p:tags r:id="rId4"/>
              </p:custDataLst>
            </p:nvPr>
          </p:nvSpPr>
          <p:spPr>
            <a:xfrm>
              <a:off x="4699381" y="4697016"/>
              <a:ext cx="4180782" cy="1633857"/>
            </a:xfrm>
            <a:custGeom>
              <a:avLst/>
              <a:gdLst/>
              <a:ahLst/>
              <a:cxnLst/>
              <a:rect l="0" t="0" r="0" b="0"/>
              <a:pathLst>
                <a:path w="4180782" h="1633857">
                  <a:moveTo>
                    <a:pt x="307197" y="1303734"/>
                  </a:moveTo>
                  <a:lnTo>
                    <a:pt x="307197" y="1303734"/>
                  </a:lnTo>
                  <a:lnTo>
                    <a:pt x="307197" y="1264879"/>
                  </a:lnTo>
                  <a:lnTo>
                    <a:pt x="302457" y="1224511"/>
                  </a:lnTo>
                  <a:lnTo>
                    <a:pt x="299508" y="1182696"/>
                  </a:lnTo>
                  <a:lnTo>
                    <a:pt x="296173" y="1149728"/>
                  </a:lnTo>
                  <a:lnTo>
                    <a:pt x="292376" y="1117217"/>
                  </a:lnTo>
                  <a:lnTo>
                    <a:pt x="289246" y="1073624"/>
                  </a:lnTo>
                  <a:lnTo>
                    <a:pt x="284997" y="1037421"/>
                  </a:lnTo>
                  <a:lnTo>
                    <a:pt x="279802" y="998180"/>
                  </a:lnTo>
                  <a:lnTo>
                    <a:pt x="274186" y="960565"/>
                  </a:lnTo>
                  <a:lnTo>
                    <a:pt x="265445" y="918068"/>
                  </a:lnTo>
                  <a:lnTo>
                    <a:pt x="256249" y="873894"/>
                  </a:lnTo>
                  <a:lnTo>
                    <a:pt x="251752" y="839031"/>
                  </a:lnTo>
                  <a:lnTo>
                    <a:pt x="244136" y="803565"/>
                  </a:lnTo>
                  <a:lnTo>
                    <a:pt x="235596" y="765275"/>
                  </a:lnTo>
                  <a:lnTo>
                    <a:pt x="226782" y="727802"/>
                  </a:lnTo>
                  <a:lnTo>
                    <a:pt x="214914" y="683733"/>
                  </a:lnTo>
                  <a:lnTo>
                    <a:pt x="205991" y="648631"/>
                  </a:lnTo>
                  <a:lnTo>
                    <a:pt x="192323" y="613095"/>
                  </a:lnTo>
                  <a:lnTo>
                    <a:pt x="180446" y="577429"/>
                  </a:lnTo>
                  <a:lnTo>
                    <a:pt x="165903" y="541727"/>
                  </a:lnTo>
                  <a:lnTo>
                    <a:pt x="153766" y="501273"/>
                  </a:lnTo>
                  <a:lnTo>
                    <a:pt x="139146" y="467348"/>
                  </a:lnTo>
                  <a:lnTo>
                    <a:pt x="126986" y="433704"/>
                  </a:lnTo>
                  <a:lnTo>
                    <a:pt x="112359" y="398600"/>
                  </a:lnTo>
                  <a:lnTo>
                    <a:pt x="100199" y="363064"/>
                  </a:lnTo>
                  <a:lnTo>
                    <a:pt x="85571" y="327399"/>
                  </a:lnTo>
                  <a:lnTo>
                    <a:pt x="63843" y="286921"/>
                  </a:lnTo>
                  <a:lnTo>
                    <a:pt x="48967" y="250262"/>
                  </a:lnTo>
                  <a:lnTo>
                    <a:pt x="31734" y="214358"/>
                  </a:lnTo>
                  <a:lnTo>
                    <a:pt x="13088" y="172315"/>
                  </a:lnTo>
                  <a:lnTo>
                    <a:pt x="724" y="136894"/>
                  </a:lnTo>
                  <a:lnTo>
                    <a:pt x="0" y="117396"/>
                  </a:lnTo>
                  <a:lnTo>
                    <a:pt x="5100" y="83884"/>
                  </a:lnTo>
                  <a:lnTo>
                    <a:pt x="12859" y="69031"/>
                  </a:lnTo>
                  <a:lnTo>
                    <a:pt x="25567" y="57800"/>
                  </a:lnTo>
                  <a:lnTo>
                    <a:pt x="68319" y="36089"/>
                  </a:lnTo>
                  <a:lnTo>
                    <a:pt x="93543" y="29544"/>
                  </a:lnTo>
                  <a:lnTo>
                    <a:pt x="128734" y="22592"/>
                  </a:lnTo>
                  <a:lnTo>
                    <a:pt x="171477" y="17802"/>
                  </a:lnTo>
                  <a:lnTo>
                    <a:pt x="206351" y="11999"/>
                  </a:lnTo>
                  <a:lnTo>
                    <a:pt x="242810" y="9839"/>
                  </a:lnTo>
                  <a:lnTo>
                    <a:pt x="283600" y="9199"/>
                  </a:lnTo>
                  <a:lnTo>
                    <a:pt x="322254" y="8017"/>
                  </a:lnTo>
                  <a:lnTo>
                    <a:pt x="364685" y="2817"/>
                  </a:lnTo>
                  <a:lnTo>
                    <a:pt x="393932" y="1251"/>
                  </a:lnTo>
                  <a:lnTo>
                    <a:pt x="426113" y="556"/>
                  </a:lnTo>
                  <a:lnTo>
                    <a:pt x="459268" y="247"/>
                  </a:lnTo>
                  <a:lnTo>
                    <a:pt x="490539" y="110"/>
                  </a:lnTo>
                  <a:lnTo>
                    <a:pt x="523620" y="48"/>
                  </a:lnTo>
                  <a:lnTo>
                    <a:pt x="558166" y="21"/>
                  </a:lnTo>
                  <a:lnTo>
                    <a:pt x="593364" y="9"/>
                  </a:lnTo>
                  <a:lnTo>
                    <a:pt x="628851" y="4"/>
                  </a:lnTo>
                  <a:lnTo>
                    <a:pt x="664467" y="2"/>
                  </a:lnTo>
                  <a:lnTo>
                    <a:pt x="700140" y="0"/>
                  </a:lnTo>
                  <a:lnTo>
                    <a:pt x="738484" y="0"/>
                  </a:lnTo>
                  <a:lnTo>
                    <a:pt x="778677" y="0"/>
                  </a:lnTo>
                  <a:lnTo>
                    <a:pt x="819691" y="0"/>
                  </a:lnTo>
                  <a:lnTo>
                    <a:pt x="861071" y="0"/>
                  </a:lnTo>
                  <a:lnTo>
                    <a:pt x="902613" y="0"/>
                  </a:lnTo>
                  <a:lnTo>
                    <a:pt x="944227" y="0"/>
                  </a:lnTo>
                  <a:lnTo>
                    <a:pt x="985874" y="2645"/>
                  </a:lnTo>
                  <a:lnTo>
                    <a:pt x="1027535" y="6136"/>
                  </a:lnTo>
                  <a:lnTo>
                    <a:pt x="1069201" y="7688"/>
                  </a:lnTo>
                  <a:lnTo>
                    <a:pt x="1110871" y="8377"/>
                  </a:lnTo>
                  <a:lnTo>
                    <a:pt x="1152542" y="8684"/>
                  </a:lnTo>
                  <a:lnTo>
                    <a:pt x="1194214" y="8820"/>
                  </a:lnTo>
                  <a:lnTo>
                    <a:pt x="1235885" y="8881"/>
                  </a:lnTo>
                  <a:lnTo>
                    <a:pt x="1278549" y="9900"/>
                  </a:lnTo>
                  <a:lnTo>
                    <a:pt x="1301038" y="11561"/>
                  </a:lnTo>
                  <a:lnTo>
                    <a:pt x="1323969" y="13660"/>
                  </a:lnTo>
                  <a:lnTo>
                    <a:pt x="1367968" y="15993"/>
                  </a:lnTo>
                  <a:lnTo>
                    <a:pt x="1410675" y="17030"/>
                  </a:lnTo>
                  <a:lnTo>
                    <a:pt x="1452805" y="17490"/>
                  </a:lnTo>
                  <a:lnTo>
                    <a:pt x="1494682" y="17695"/>
                  </a:lnTo>
                  <a:lnTo>
                    <a:pt x="1537437" y="17786"/>
                  </a:lnTo>
                  <a:lnTo>
                    <a:pt x="1559950" y="17811"/>
                  </a:lnTo>
                  <a:lnTo>
                    <a:pt x="1582897" y="17827"/>
                  </a:lnTo>
                  <a:lnTo>
                    <a:pt x="1626914" y="17844"/>
                  </a:lnTo>
                  <a:lnTo>
                    <a:pt x="1669629" y="18845"/>
                  </a:lnTo>
                  <a:lnTo>
                    <a:pt x="1711764" y="22597"/>
                  </a:lnTo>
                  <a:lnTo>
                    <a:pt x="1756287" y="24925"/>
                  </a:lnTo>
                  <a:lnTo>
                    <a:pt x="1779273" y="25547"/>
                  </a:lnTo>
                  <a:lnTo>
                    <a:pt x="1823333" y="26236"/>
                  </a:lnTo>
                  <a:lnTo>
                    <a:pt x="1867059" y="26543"/>
                  </a:lnTo>
                  <a:lnTo>
                    <a:pt x="1889832" y="26625"/>
                  </a:lnTo>
                  <a:lnTo>
                    <a:pt x="1912951" y="26679"/>
                  </a:lnTo>
                  <a:lnTo>
                    <a:pt x="1957160" y="29386"/>
                  </a:lnTo>
                  <a:lnTo>
                    <a:pt x="1999960" y="32904"/>
                  </a:lnTo>
                  <a:lnTo>
                    <a:pt x="2042132" y="34468"/>
                  </a:lnTo>
                  <a:lnTo>
                    <a:pt x="2084027" y="35162"/>
                  </a:lnTo>
                  <a:lnTo>
                    <a:pt x="2125798" y="36463"/>
                  </a:lnTo>
                  <a:lnTo>
                    <a:pt x="2167513" y="40349"/>
                  </a:lnTo>
                  <a:lnTo>
                    <a:pt x="2211851" y="42737"/>
                  </a:lnTo>
                  <a:lnTo>
                    <a:pt x="2234786" y="43374"/>
                  </a:lnTo>
                  <a:lnTo>
                    <a:pt x="2278792" y="46728"/>
                  </a:lnTo>
                  <a:lnTo>
                    <a:pt x="2321501" y="50533"/>
                  </a:lnTo>
                  <a:lnTo>
                    <a:pt x="2363633" y="52225"/>
                  </a:lnTo>
                  <a:lnTo>
                    <a:pt x="2405509" y="55622"/>
                  </a:lnTo>
                  <a:lnTo>
                    <a:pt x="2447273" y="59447"/>
                  </a:lnTo>
                  <a:lnTo>
                    <a:pt x="2488985" y="61147"/>
                  </a:lnTo>
                  <a:lnTo>
                    <a:pt x="2530675" y="64549"/>
                  </a:lnTo>
                  <a:lnTo>
                    <a:pt x="2572355" y="68376"/>
                  </a:lnTo>
                  <a:lnTo>
                    <a:pt x="2614030" y="70076"/>
                  </a:lnTo>
                  <a:lnTo>
                    <a:pt x="2653058" y="73478"/>
                  </a:lnTo>
                  <a:lnTo>
                    <a:pt x="2691239" y="77305"/>
                  </a:lnTo>
                  <a:lnTo>
                    <a:pt x="2731359" y="79006"/>
                  </a:lnTo>
                  <a:lnTo>
                    <a:pt x="2769696" y="82408"/>
                  </a:lnTo>
                  <a:lnTo>
                    <a:pt x="2807572" y="86235"/>
                  </a:lnTo>
                  <a:lnTo>
                    <a:pt x="2847555" y="87936"/>
                  </a:lnTo>
                  <a:lnTo>
                    <a:pt x="2885831" y="91337"/>
                  </a:lnTo>
                  <a:lnTo>
                    <a:pt x="2922686" y="95164"/>
                  </a:lnTo>
                  <a:lnTo>
                    <a:pt x="2958910" y="96865"/>
                  </a:lnTo>
                  <a:lnTo>
                    <a:pt x="2994853" y="100267"/>
                  </a:lnTo>
                  <a:lnTo>
                    <a:pt x="3030672" y="104094"/>
                  </a:lnTo>
                  <a:lnTo>
                    <a:pt x="3066435" y="105795"/>
                  </a:lnTo>
                  <a:lnTo>
                    <a:pt x="3102173" y="106551"/>
                  </a:lnTo>
                  <a:lnTo>
                    <a:pt x="3136909" y="107879"/>
                  </a:lnTo>
                  <a:lnTo>
                    <a:pt x="3168884" y="111777"/>
                  </a:lnTo>
                  <a:lnTo>
                    <a:pt x="3202276" y="114171"/>
                  </a:lnTo>
                  <a:lnTo>
                    <a:pt x="3235970" y="116227"/>
                  </a:lnTo>
                  <a:lnTo>
                    <a:pt x="3267480" y="120448"/>
                  </a:lnTo>
                  <a:lnTo>
                    <a:pt x="3298022" y="122986"/>
                  </a:lnTo>
                  <a:lnTo>
                    <a:pt x="3328132" y="124113"/>
                  </a:lnTo>
                  <a:lnTo>
                    <a:pt x="3358051" y="124614"/>
                  </a:lnTo>
                  <a:lnTo>
                    <a:pt x="3387885" y="124837"/>
                  </a:lnTo>
                  <a:lnTo>
                    <a:pt x="3429926" y="127608"/>
                  </a:lnTo>
                  <a:lnTo>
                    <a:pt x="3467517" y="132067"/>
                  </a:lnTo>
                  <a:lnTo>
                    <a:pt x="3503791" y="136034"/>
                  </a:lnTo>
                  <a:lnTo>
                    <a:pt x="3542321" y="140848"/>
                  </a:lnTo>
                  <a:lnTo>
                    <a:pt x="3579865" y="144920"/>
                  </a:lnTo>
                  <a:lnTo>
                    <a:pt x="3623957" y="155185"/>
                  </a:lnTo>
                  <a:lnTo>
                    <a:pt x="3668545" y="163830"/>
                  </a:lnTo>
                  <a:lnTo>
                    <a:pt x="3705238" y="172676"/>
                  </a:lnTo>
                  <a:lnTo>
                    <a:pt x="3744303" y="184553"/>
                  </a:lnTo>
                  <a:lnTo>
                    <a:pt x="3780683" y="199100"/>
                  </a:lnTo>
                  <a:lnTo>
                    <a:pt x="3822051" y="229758"/>
                  </a:lnTo>
                  <a:lnTo>
                    <a:pt x="3853817" y="260555"/>
                  </a:lnTo>
                  <a:lnTo>
                    <a:pt x="3869953" y="300487"/>
                  </a:lnTo>
                  <a:lnTo>
                    <a:pt x="3882011" y="341026"/>
                  </a:lnTo>
                  <a:lnTo>
                    <a:pt x="3889858" y="384886"/>
                  </a:lnTo>
                  <a:lnTo>
                    <a:pt x="3902137" y="428744"/>
                  </a:lnTo>
                  <a:lnTo>
                    <a:pt x="3910111" y="473289"/>
                  </a:lnTo>
                  <a:lnTo>
                    <a:pt x="3920996" y="509987"/>
                  </a:lnTo>
                  <a:lnTo>
                    <a:pt x="3932700" y="554425"/>
                  </a:lnTo>
                  <a:lnTo>
                    <a:pt x="3941595" y="589592"/>
                  </a:lnTo>
                  <a:lnTo>
                    <a:pt x="3950514" y="625146"/>
                  </a:lnTo>
                  <a:lnTo>
                    <a:pt x="3959441" y="663463"/>
                  </a:lnTo>
                  <a:lnTo>
                    <a:pt x="3971015" y="703588"/>
                  </a:lnTo>
                  <a:lnTo>
                    <a:pt x="3984366" y="743260"/>
                  </a:lnTo>
                  <a:lnTo>
                    <a:pt x="3997253" y="783787"/>
                  </a:lnTo>
                  <a:lnTo>
                    <a:pt x="4010993" y="823576"/>
                  </a:lnTo>
                  <a:lnTo>
                    <a:pt x="4023992" y="866785"/>
                  </a:lnTo>
                  <a:lnTo>
                    <a:pt x="4037767" y="908361"/>
                  </a:lnTo>
                  <a:lnTo>
                    <a:pt x="4048132" y="948461"/>
                  </a:lnTo>
                  <a:lnTo>
                    <a:pt x="4060132" y="991762"/>
                  </a:lnTo>
                  <a:lnTo>
                    <a:pt x="4073611" y="1033366"/>
                  </a:lnTo>
                  <a:lnTo>
                    <a:pt x="4083888" y="1070828"/>
                  </a:lnTo>
                  <a:lnTo>
                    <a:pt x="4095862" y="1109709"/>
                  </a:lnTo>
                  <a:lnTo>
                    <a:pt x="4109332" y="1150003"/>
                  </a:lnTo>
                  <a:lnTo>
                    <a:pt x="4119607" y="1187077"/>
                  </a:lnTo>
                  <a:lnTo>
                    <a:pt x="4128936" y="1223198"/>
                  </a:lnTo>
                  <a:lnTo>
                    <a:pt x="4137983" y="1259036"/>
                  </a:lnTo>
                  <a:lnTo>
                    <a:pt x="4149929" y="1301960"/>
                  </a:lnTo>
                  <a:lnTo>
                    <a:pt x="4160852" y="1345239"/>
                  </a:lnTo>
                  <a:lnTo>
                    <a:pt x="4166684" y="1383480"/>
                  </a:lnTo>
                  <a:lnTo>
                    <a:pt x="4172356" y="1419697"/>
                  </a:lnTo>
                  <a:lnTo>
                    <a:pt x="4179613" y="1457498"/>
                  </a:lnTo>
                  <a:lnTo>
                    <a:pt x="4180781" y="1495586"/>
                  </a:lnTo>
                  <a:lnTo>
                    <a:pt x="4177537" y="1520301"/>
                  </a:lnTo>
                  <a:lnTo>
                    <a:pt x="4167496" y="1541869"/>
                  </a:lnTo>
                  <a:lnTo>
                    <a:pt x="4140553" y="1575827"/>
                  </a:lnTo>
                  <a:lnTo>
                    <a:pt x="4106210" y="1599788"/>
                  </a:lnTo>
                  <a:lnTo>
                    <a:pt x="4065933" y="1616062"/>
                  </a:lnTo>
                  <a:lnTo>
                    <a:pt x="4045465" y="1621140"/>
                  </a:lnTo>
                  <a:lnTo>
                    <a:pt x="4002457" y="1624991"/>
                  </a:lnTo>
                  <a:lnTo>
                    <a:pt x="3963696" y="1630983"/>
                  </a:lnTo>
                  <a:lnTo>
                    <a:pt x="3927077" y="1633199"/>
                  </a:lnTo>
                  <a:lnTo>
                    <a:pt x="3891091" y="1633856"/>
                  </a:lnTo>
                  <a:lnTo>
                    <a:pt x="3854300" y="1633059"/>
                  </a:lnTo>
                  <a:lnTo>
                    <a:pt x="3812422" y="1627971"/>
                  </a:lnTo>
                  <a:lnTo>
                    <a:pt x="3783304" y="1626434"/>
                  </a:lnTo>
                  <a:lnTo>
                    <a:pt x="3751181" y="1625750"/>
                  </a:lnTo>
                  <a:lnTo>
                    <a:pt x="3718052" y="1624453"/>
                  </a:lnTo>
                  <a:lnTo>
                    <a:pt x="3686792" y="1620570"/>
                  </a:lnTo>
                  <a:lnTo>
                    <a:pt x="3653715" y="1618183"/>
                  </a:lnTo>
                  <a:lnTo>
                    <a:pt x="3619172" y="1616130"/>
                  </a:lnTo>
                  <a:lnTo>
                    <a:pt x="3583975" y="1611910"/>
                  </a:lnTo>
                  <a:lnTo>
                    <a:pt x="3545843" y="1606727"/>
                  </a:lnTo>
                  <a:lnTo>
                    <a:pt x="3506735" y="1601117"/>
                  </a:lnTo>
                  <a:lnTo>
                    <a:pt x="3469511" y="1595315"/>
                  </a:lnTo>
                  <a:lnTo>
                    <a:pt x="3430478" y="1589430"/>
                  </a:lnTo>
                  <a:lnTo>
                    <a:pt x="3389978" y="1583506"/>
                  </a:lnTo>
                  <a:lnTo>
                    <a:pt x="3348827" y="1577567"/>
                  </a:lnTo>
                  <a:lnTo>
                    <a:pt x="3304741" y="1571620"/>
                  </a:lnTo>
                  <a:lnTo>
                    <a:pt x="3281872" y="1568645"/>
                  </a:lnTo>
                  <a:lnTo>
                    <a:pt x="3237941" y="1560048"/>
                  </a:lnTo>
                  <a:lnTo>
                    <a:pt x="3194274" y="1550604"/>
                  </a:lnTo>
                  <a:lnTo>
                    <a:pt x="3171517" y="1546697"/>
                  </a:lnTo>
                  <a:lnTo>
                    <a:pt x="3148407" y="1543100"/>
                  </a:lnTo>
                  <a:lnTo>
                    <a:pt x="3125064" y="1538717"/>
                  </a:lnTo>
                  <a:lnTo>
                    <a:pt x="3101564" y="1533811"/>
                  </a:lnTo>
                  <a:lnTo>
                    <a:pt x="3077960" y="1528556"/>
                  </a:lnTo>
                  <a:lnTo>
                    <a:pt x="3053294" y="1524061"/>
                  </a:lnTo>
                  <a:lnTo>
                    <a:pt x="3027921" y="1520071"/>
                  </a:lnTo>
                  <a:lnTo>
                    <a:pt x="3002075" y="1516420"/>
                  </a:lnTo>
                  <a:lnTo>
                    <a:pt x="2976907" y="1512993"/>
                  </a:lnTo>
                  <a:lnTo>
                    <a:pt x="2952191" y="1509717"/>
                  </a:lnTo>
                  <a:lnTo>
                    <a:pt x="2927777" y="1506540"/>
                  </a:lnTo>
                  <a:lnTo>
                    <a:pt x="2902570" y="1502438"/>
                  </a:lnTo>
                  <a:lnTo>
                    <a:pt x="2876837" y="1497719"/>
                  </a:lnTo>
                  <a:lnTo>
                    <a:pt x="2850751" y="1492589"/>
                  </a:lnTo>
                  <a:lnTo>
                    <a:pt x="2824431" y="1488176"/>
                  </a:lnTo>
                  <a:lnTo>
                    <a:pt x="2797954" y="1484242"/>
                  </a:lnTo>
                  <a:lnTo>
                    <a:pt x="2771374" y="1480627"/>
                  </a:lnTo>
                  <a:lnTo>
                    <a:pt x="2744724" y="1476234"/>
                  </a:lnTo>
                  <a:lnTo>
                    <a:pt x="2718027" y="1471320"/>
                  </a:lnTo>
                  <a:lnTo>
                    <a:pt x="2691300" y="1466060"/>
                  </a:lnTo>
                  <a:lnTo>
                    <a:pt x="2664552" y="1461560"/>
                  </a:lnTo>
                  <a:lnTo>
                    <a:pt x="2637791" y="1457569"/>
                  </a:lnTo>
                  <a:lnTo>
                    <a:pt x="2611020" y="1453916"/>
                  </a:lnTo>
                  <a:lnTo>
                    <a:pt x="2583250" y="1450488"/>
                  </a:lnTo>
                  <a:lnTo>
                    <a:pt x="2554817" y="1447210"/>
                  </a:lnTo>
                  <a:lnTo>
                    <a:pt x="2525938" y="1444033"/>
                  </a:lnTo>
                  <a:lnTo>
                    <a:pt x="2497756" y="1440923"/>
                  </a:lnTo>
                  <a:lnTo>
                    <a:pt x="2470039" y="1437858"/>
                  </a:lnTo>
                  <a:lnTo>
                    <a:pt x="2442630" y="1434821"/>
                  </a:lnTo>
                  <a:lnTo>
                    <a:pt x="2414437" y="1431805"/>
                  </a:lnTo>
                  <a:lnTo>
                    <a:pt x="2385718" y="1428802"/>
                  </a:lnTo>
                  <a:lnTo>
                    <a:pt x="2356652" y="1425808"/>
                  </a:lnTo>
                  <a:lnTo>
                    <a:pt x="2327351" y="1422820"/>
                  </a:lnTo>
                  <a:lnTo>
                    <a:pt x="2297897" y="1419835"/>
                  </a:lnTo>
                  <a:lnTo>
                    <a:pt x="2268338" y="1416854"/>
                  </a:lnTo>
                  <a:lnTo>
                    <a:pt x="2238710" y="1413874"/>
                  </a:lnTo>
                  <a:lnTo>
                    <a:pt x="2209036" y="1410894"/>
                  </a:lnTo>
                  <a:lnTo>
                    <a:pt x="2179332" y="1407917"/>
                  </a:lnTo>
                  <a:lnTo>
                    <a:pt x="2149607" y="1405931"/>
                  </a:lnTo>
                  <a:lnTo>
                    <a:pt x="2119869" y="1404608"/>
                  </a:lnTo>
                  <a:lnTo>
                    <a:pt x="2090122" y="1403725"/>
                  </a:lnTo>
                  <a:lnTo>
                    <a:pt x="2059375" y="1402145"/>
                  </a:lnTo>
                  <a:lnTo>
                    <a:pt x="2027965" y="1400099"/>
                  </a:lnTo>
                  <a:lnTo>
                    <a:pt x="1996110" y="1397743"/>
                  </a:lnTo>
                  <a:lnTo>
                    <a:pt x="1964951" y="1395180"/>
                  </a:lnTo>
                  <a:lnTo>
                    <a:pt x="1934258" y="1392480"/>
                  </a:lnTo>
                  <a:lnTo>
                    <a:pt x="1903873" y="1389687"/>
                  </a:lnTo>
                  <a:lnTo>
                    <a:pt x="1873695" y="1387825"/>
                  </a:lnTo>
                  <a:lnTo>
                    <a:pt x="1843654" y="1386584"/>
                  </a:lnTo>
                  <a:lnTo>
                    <a:pt x="1813704" y="1385756"/>
                  </a:lnTo>
                  <a:lnTo>
                    <a:pt x="1783817" y="1385205"/>
                  </a:lnTo>
                  <a:lnTo>
                    <a:pt x="1753970" y="1384837"/>
                  </a:lnTo>
                  <a:lnTo>
                    <a:pt x="1724149" y="1384591"/>
                  </a:lnTo>
                  <a:lnTo>
                    <a:pt x="1694348" y="1384428"/>
                  </a:lnTo>
                  <a:lnTo>
                    <a:pt x="1664558" y="1384319"/>
                  </a:lnTo>
                  <a:lnTo>
                    <a:pt x="1634777" y="1384247"/>
                  </a:lnTo>
                  <a:lnTo>
                    <a:pt x="1605992" y="1384198"/>
                  </a:lnTo>
                  <a:lnTo>
                    <a:pt x="1577873" y="1384166"/>
                  </a:lnTo>
                  <a:lnTo>
                    <a:pt x="1550197" y="1384144"/>
                  </a:lnTo>
                  <a:lnTo>
                    <a:pt x="1521825" y="1384130"/>
                  </a:lnTo>
                  <a:lnTo>
                    <a:pt x="1492988" y="1384120"/>
                  </a:lnTo>
                  <a:lnTo>
                    <a:pt x="1463842" y="1384114"/>
                  </a:lnTo>
                  <a:lnTo>
                    <a:pt x="1434489" y="1385102"/>
                  </a:lnTo>
                  <a:lnTo>
                    <a:pt x="1404998" y="1386753"/>
                  </a:lnTo>
                  <a:lnTo>
                    <a:pt x="1375416" y="1388845"/>
                  </a:lnTo>
                  <a:lnTo>
                    <a:pt x="1345772" y="1390240"/>
                  </a:lnTo>
                  <a:lnTo>
                    <a:pt x="1316088" y="1391171"/>
                  </a:lnTo>
                  <a:lnTo>
                    <a:pt x="1286378" y="1391791"/>
                  </a:lnTo>
                  <a:lnTo>
                    <a:pt x="1257640" y="1393196"/>
                  </a:lnTo>
                  <a:lnTo>
                    <a:pt x="1229552" y="1395125"/>
                  </a:lnTo>
                  <a:lnTo>
                    <a:pt x="1201897" y="1397404"/>
                  </a:lnTo>
                  <a:lnTo>
                    <a:pt x="1174531" y="1399915"/>
                  </a:lnTo>
                  <a:lnTo>
                    <a:pt x="1147357" y="1402581"/>
                  </a:lnTo>
                  <a:lnTo>
                    <a:pt x="1120311" y="1405351"/>
                  </a:lnTo>
                  <a:lnTo>
                    <a:pt x="1093351" y="1407197"/>
                  </a:lnTo>
                  <a:lnTo>
                    <a:pt x="1066449" y="1408428"/>
                  </a:lnTo>
                  <a:lnTo>
                    <a:pt x="1039584" y="1409249"/>
                  </a:lnTo>
                  <a:lnTo>
                    <a:pt x="1012744" y="1410788"/>
                  </a:lnTo>
                  <a:lnTo>
                    <a:pt x="985922" y="1412807"/>
                  </a:lnTo>
                  <a:lnTo>
                    <a:pt x="959110" y="1415145"/>
                  </a:lnTo>
                  <a:lnTo>
                    <a:pt x="933298" y="1417695"/>
                  </a:lnTo>
                  <a:lnTo>
                    <a:pt x="908152" y="1420388"/>
                  </a:lnTo>
                  <a:lnTo>
                    <a:pt x="883451" y="1423175"/>
                  </a:lnTo>
                  <a:lnTo>
                    <a:pt x="858053" y="1426025"/>
                  </a:lnTo>
                  <a:lnTo>
                    <a:pt x="832193" y="1428918"/>
                  </a:lnTo>
                  <a:lnTo>
                    <a:pt x="806022" y="1431839"/>
                  </a:lnTo>
                  <a:lnTo>
                    <a:pt x="780638" y="1435769"/>
                  </a:lnTo>
                  <a:lnTo>
                    <a:pt x="755777" y="1440375"/>
                  </a:lnTo>
                  <a:lnTo>
                    <a:pt x="731266" y="1445429"/>
                  </a:lnTo>
                  <a:lnTo>
                    <a:pt x="702027" y="1450784"/>
                  </a:lnTo>
                  <a:lnTo>
                    <a:pt x="566158" y="1473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44" name="SMARTInkShape-110"/>
            <p:cNvSpPr/>
            <p:nvPr>
              <p:custDataLst>
                <p:tags r:id="rId5"/>
              </p:custDataLst>
            </p:nvPr>
          </p:nvSpPr>
          <p:spPr>
            <a:xfrm>
              <a:off x="6337102" y="5795367"/>
              <a:ext cx="2464594" cy="205384"/>
            </a:xfrm>
            <a:custGeom>
              <a:avLst/>
              <a:gdLst/>
              <a:ahLst/>
              <a:cxnLst/>
              <a:rect l="0" t="0" r="0" b="0"/>
              <a:pathLst>
                <a:path w="2464594" h="205384">
                  <a:moveTo>
                    <a:pt x="2464593" y="205383"/>
                  </a:moveTo>
                  <a:lnTo>
                    <a:pt x="2464593" y="205383"/>
                  </a:lnTo>
                  <a:lnTo>
                    <a:pt x="2449343" y="204391"/>
                  </a:lnTo>
                  <a:lnTo>
                    <a:pt x="2405683" y="197280"/>
                  </a:lnTo>
                  <a:lnTo>
                    <a:pt x="2367984" y="196699"/>
                  </a:lnTo>
                  <a:lnTo>
                    <a:pt x="2336328" y="196562"/>
                  </a:lnTo>
                  <a:lnTo>
                    <a:pt x="2299258" y="196485"/>
                  </a:lnTo>
                  <a:lnTo>
                    <a:pt x="2264682" y="191722"/>
                  </a:lnTo>
                  <a:lnTo>
                    <a:pt x="2229302" y="188768"/>
                  </a:lnTo>
                  <a:lnTo>
                    <a:pt x="2193684" y="187892"/>
                  </a:lnTo>
                  <a:lnTo>
                    <a:pt x="2153254" y="187633"/>
                  </a:lnTo>
                  <a:lnTo>
                    <a:pt x="2114597" y="187555"/>
                  </a:lnTo>
                  <a:lnTo>
                    <a:pt x="2078007" y="187534"/>
                  </a:lnTo>
                  <a:lnTo>
                    <a:pt x="2037290" y="187527"/>
                  </a:lnTo>
                  <a:lnTo>
                    <a:pt x="1993807" y="187525"/>
                  </a:lnTo>
                  <a:lnTo>
                    <a:pt x="1954243" y="187524"/>
                  </a:lnTo>
                  <a:lnTo>
                    <a:pt x="1912645" y="187524"/>
                  </a:lnTo>
                  <a:lnTo>
                    <a:pt x="1868901" y="187524"/>
                  </a:lnTo>
                  <a:lnTo>
                    <a:pt x="1824519" y="187524"/>
                  </a:lnTo>
                  <a:lnTo>
                    <a:pt x="1792171" y="187524"/>
                  </a:lnTo>
                  <a:lnTo>
                    <a:pt x="1758942" y="186531"/>
                  </a:lnTo>
                  <a:lnTo>
                    <a:pt x="1727637" y="182783"/>
                  </a:lnTo>
                  <a:lnTo>
                    <a:pt x="1694541" y="180455"/>
                  </a:lnTo>
                  <a:lnTo>
                    <a:pt x="1659989" y="179421"/>
                  </a:lnTo>
                  <a:lnTo>
                    <a:pt x="1624788" y="178962"/>
                  </a:lnTo>
                  <a:lnTo>
                    <a:pt x="1591946" y="176112"/>
                  </a:lnTo>
                  <a:lnTo>
                    <a:pt x="1558828" y="171537"/>
                  </a:lnTo>
                  <a:lnTo>
                    <a:pt x="1520958" y="166198"/>
                  </a:lnTo>
                  <a:lnTo>
                    <a:pt x="1483622" y="163163"/>
                  </a:lnTo>
                  <a:lnTo>
                    <a:pt x="1447184" y="160822"/>
                  </a:lnTo>
                  <a:lnTo>
                    <a:pt x="1411145" y="156474"/>
                  </a:lnTo>
                  <a:lnTo>
                    <a:pt x="1375285" y="151234"/>
                  </a:lnTo>
                  <a:lnTo>
                    <a:pt x="1338511" y="146590"/>
                  </a:lnTo>
                  <a:lnTo>
                    <a:pt x="1299016" y="144526"/>
                  </a:lnTo>
                  <a:lnTo>
                    <a:pt x="1260957" y="140963"/>
                  </a:lnTo>
                  <a:lnTo>
                    <a:pt x="1224198" y="136072"/>
                  </a:lnTo>
                  <a:lnTo>
                    <a:pt x="1188018" y="130591"/>
                  </a:lnTo>
                  <a:lnTo>
                    <a:pt x="1152094" y="124848"/>
                  </a:lnTo>
                  <a:lnTo>
                    <a:pt x="1116283" y="119980"/>
                  </a:lnTo>
                  <a:lnTo>
                    <a:pt x="1080524" y="117817"/>
                  </a:lnTo>
                  <a:lnTo>
                    <a:pt x="1042141" y="114209"/>
                  </a:lnTo>
                  <a:lnTo>
                    <a:pt x="1002924" y="109299"/>
                  </a:lnTo>
                  <a:lnTo>
                    <a:pt x="965650" y="103809"/>
                  </a:lnTo>
                  <a:lnTo>
                    <a:pt x="926594" y="98062"/>
                  </a:lnTo>
                  <a:lnTo>
                    <a:pt x="887077" y="92200"/>
                  </a:lnTo>
                  <a:lnTo>
                    <a:pt x="849670" y="86288"/>
                  </a:lnTo>
                  <a:lnTo>
                    <a:pt x="813201" y="82999"/>
                  </a:lnTo>
                  <a:lnTo>
                    <a:pt x="776157" y="80545"/>
                  </a:lnTo>
                  <a:lnTo>
                    <a:pt x="736542" y="76147"/>
                  </a:lnTo>
                  <a:lnTo>
                    <a:pt x="698430" y="70885"/>
                  </a:lnTo>
                  <a:lnTo>
                    <a:pt x="661648" y="66231"/>
                  </a:lnTo>
                  <a:lnTo>
                    <a:pt x="625456" y="64163"/>
                  </a:lnTo>
                  <a:lnTo>
                    <a:pt x="589527" y="60598"/>
                  </a:lnTo>
                  <a:lnTo>
                    <a:pt x="553715" y="55706"/>
                  </a:lnTo>
                  <a:lnTo>
                    <a:pt x="517955" y="50224"/>
                  </a:lnTo>
                  <a:lnTo>
                    <a:pt x="482218" y="47126"/>
                  </a:lnTo>
                  <a:lnTo>
                    <a:pt x="447482" y="44758"/>
                  </a:lnTo>
                  <a:lnTo>
                    <a:pt x="415508" y="40398"/>
                  </a:lnTo>
                  <a:lnTo>
                    <a:pt x="382116" y="35153"/>
                  </a:lnTo>
                  <a:lnTo>
                    <a:pt x="348422" y="30506"/>
                  </a:lnTo>
                  <a:lnTo>
                    <a:pt x="316912" y="28441"/>
                  </a:lnTo>
                  <a:lnTo>
                    <a:pt x="286370" y="24878"/>
                  </a:lnTo>
                  <a:lnTo>
                    <a:pt x="256260" y="20979"/>
                  </a:lnTo>
                  <a:lnTo>
                    <a:pt x="212409" y="18784"/>
                  </a:lnTo>
                  <a:lnTo>
                    <a:pt x="173840" y="17141"/>
                  </a:lnTo>
                  <a:lnTo>
                    <a:pt x="137277" y="11804"/>
                  </a:lnTo>
                  <a:lnTo>
                    <a:pt x="101308" y="9782"/>
                  </a:lnTo>
                  <a:lnTo>
                    <a:pt x="63531" y="819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6196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Working Poor</a:t>
            </a:r>
            <a:endParaRPr lang="en-CA" dirty="0"/>
          </a:p>
        </p:txBody>
      </p:sp>
      <p:sp>
        <p:nvSpPr>
          <p:cNvPr id="3" name="Content Placeholder 2"/>
          <p:cNvSpPr>
            <a:spLocks noGrp="1"/>
          </p:cNvSpPr>
          <p:nvPr>
            <p:ph idx="1"/>
          </p:nvPr>
        </p:nvSpPr>
        <p:spPr>
          <a:xfrm>
            <a:off x="472440" y="2298700"/>
            <a:ext cx="11125200" cy="3416300"/>
          </a:xfrm>
        </p:spPr>
        <p:txBody>
          <a:bodyPr>
            <a:normAutofit/>
          </a:bodyPr>
          <a:lstStyle/>
          <a:p>
            <a:r>
              <a:rPr lang="en-US" sz="2200" dirty="0" smtClean="0"/>
              <a:t>While it appears that the 20s were great for many Canadians it isn’t so great for others.</a:t>
            </a:r>
          </a:p>
          <a:p>
            <a:r>
              <a:rPr lang="en-US" sz="2200" dirty="0" smtClean="0"/>
              <a:t>In rural regions in Canada many families had to sell their products or barter with storekeepers for the basic necessities. In urban areas many poorer families struggled with day-to-day activities and often went with electricity and even food.</a:t>
            </a:r>
          </a:p>
          <a:p>
            <a:r>
              <a:rPr lang="en-US" sz="2200" dirty="0" smtClean="0"/>
              <a:t>May African Canadians and Canadians of Asian descent found themselves among the working poor.</a:t>
            </a:r>
            <a:endParaRPr lang="en-CA" sz="2200" dirty="0"/>
          </a:p>
        </p:txBody>
      </p:sp>
      <p:pic>
        <p:nvPicPr>
          <p:cNvPr id="6146" name="Picture 2" descr="Image result for poor people in canada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95" y="4333529"/>
            <a:ext cx="3644585" cy="23673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african canadians 19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567" y="4531345"/>
            <a:ext cx="38100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0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684</TotalTime>
  <Words>868</Words>
  <Application>Microsoft Office PowerPoint</Application>
  <PresentationFormat>Widescreen</PresentationFormat>
  <Paragraphs>74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 3</vt:lpstr>
      <vt:lpstr>Ion Boardroom</vt:lpstr>
      <vt:lpstr>The Haves and Have Nots</vt:lpstr>
      <vt:lpstr>The late teens and the early 1920s</vt:lpstr>
      <vt:lpstr>PowerPoint Presentation</vt:lpstr>
      <vt:lpstr>The Haves</vt:lpstr>
      <vt:lpstr>Living the High Life</vt:lpstr>
      <vt:lpstr>Question to Consider</vt:lpstr>
      <vt:lpstr>Can You Hear Me Now?</vt:lpstr>
      <vt:lpstr>Question</vt:lpstr>
      <vt:lpstr>The Working Poor</vt:lpstr>
      <vt:lpstr>Women in the 1920s</vt:lpstr>
      <vt:lpstr>Women in the Workforce</vt:lpstr>
      <vt:lpstr>Children in the Workplace</vt:lpstr>
      <vt:lpstr>Influenza 1918 - 1919</vt:lpstr>
      <vt:lpstr>The First Nations  </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Haves and Have Nots</dc:title>
  <dc:creator>Champion, Andrew    (ASD-W)</dc:creator>
  <cp:lastModifiedBy>Champion, Andrew    (ASD-W)</cp:lastModifiedBy>
  <cp:revision>28</cp:revision>
  <cp:lastPrinted>2017-12-05T02:17:53Z</cp:lastPrinted>
  <dcterms:created xsi:type="dcterms:W3CDTF">2016-09-25T18:29:05Z</dcterms:created>
  <dcterms:modified xsi:type="dcterms:W3CDTF">2017-12-12T16:39:21Z</dcterms:modified>
</cp:coreProperties>
</file>