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9" r:id="rId3"/>
    <p:sldId id="257" r:id="rId4"/>
    <p:sldId id="258" r:id="rId5"/>
    <p:sldId id="261" r:id="rId6"/>
    <p:sldId id="262" r:id="rId7"/>
    <p:sldId id="263" r:id="rId8"/>
    <p:sldId id="268" r:id="rId9"/>
    <p:sldId id="265" r:id="rId10"/>
    <p:sldId id="266" r:id="rId11"/>
    <p:sldId id="269" r:id="rId12"/>
    <p:sldId id="270" r:id="rId13"/>
    <p:sldId id="271" r:id="rId14"/>
    <p:sldId id="275" r:id="rId15"/>
    <p:sldId id="272" r:id="rId16"/>
    <p:sldId id="273" r:id="rId17"/>
    <p:sldId id="274"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3EB73A-319E-4B3B-AF82-7D87104EEF64}" v="5" dt="2018-10-08T21:01:07.268"/>
    <p1510:client id="{768EAFF8-D03E-4989-AED1-2AE9EB139C97}" v="2" dt="2018-10-08T15:13:40.407"/>
    <p1510:client id="{59418EB7-280B-4002-840D-09C6A375FE5B}" v="14" dt="2018-10-08T23:37:38.0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755" autoAdjust="0"/>
  </p:normalViewPr>
  <p:slideViewPr>
    <p:cSldViewPr snapToGrid="0">
      <p:cViewPr varScale="1">
        <p:scale>
          <a:sx n="58" d="100"/>
          <a:sy n="58" d="100"/>
        </p:scale>
        <p:origin x="119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van Ivanov" userId="5c7c00bd47089ebd" providerId="Windows Live" clId="Web-{18E788D8-A9AF-476B-85BF-4D68F2082273}"/>
    <pc:docChg chg="modSld">
      <pc:chgData name="Ivan Ivanov" userId="5c7c00bd47089ebd" providerId="Windows Live" clId="Web-{18E788D8-A9AF-476B-85BF-4D68F2082273}" dt="2018-10-08T20:20:26.783" v="0"/>
      <pc:docMkLst>
        <pc:docMk/>
      </pc:docMkLst>
      <pc:sldChg chg="addSp modSp mod modClrScheme chgLayout">
        <pc:chgData name="Ivan Ivanov" userId="5c7c00bd47089ebd" providerId="Windows Live" clId="Web-{18E788D8-A9AF-476B-85BF-4D68F2082273}" dt="2018-10-08T20:20:26.783" v="0"/>
        <pc:sldMkLst>
          <pc:docMk/>
          <pc:sldMk cId="1209597249" sldId="261"/>
        </pc:sldMkLst>
        <pc:spChg chg="mod ord">
          <ac:chgData name="Ivan Ivanov" userId="5c7c00bd47089ebd" providerId="Windows Live" clId="Web-{18E788D8-A9AF-476B-85BF-4D68F2082273}" dt="2018-10-08T20:20:26.783" v="0"/>
          <ac:spMkLst>
            <pc:docMk/>
            <pc:sldMk cId="1209597249" sldId="261"/>
            <ac:spMk id="2" creationId="{00000000-0000-0000-0000-000000000000}"/>
          </ac:spMkLst>
        </pc:spChg>
        <pc:spChg chg="mod ord">
          <ac:chgData name="Ivan Ivanov" userId="5c7c00bd47089ebd" providerId="Windows Live" clId="Web-{18E788D8-A9AF-476B-85BF-4D68F2082273}" dt="2018-10-08T20:20:26.783" v="0"/>
          <ac:spMkLst>
            <pc:docMk/>
            <pc:sldMk cId="1209597249" sldId="261"/>
            <ac:spMk id="3" creationId="{00000000-0000-0000-0000-000000000000}"/>
          </ac:spMkLst>
        </pc:spChg>
        <pc:spChg chg="add mod ord">
          <ac:chgData name="Ivan Ivanov" userId="5c7c00bd47089ebd" providerId="Windows Live" clId="Web-{18E788D8-A9AF-476B-85BF-4D68F2082273}" dt="2018-10-08T20:20:26.783" v="0"/>
          <ac:spMkLst>
            <pc:docMk/>
            <pc:sldMk cId="1209597249" sldId="261"/>
            <ac:spMk id="5" creationId="{1B465271-14B4-4033-9D25-CA72FDE7B206}"/>
          </ac:spMkLst>
        </pc:spChg>
      </pc:sldChg>
    </pc:docChg>
  </pc:docChgLst>
  <pc:docChgLst>
    <pc:chgData name="Ivan Ivanov" userId="5c7c00bd47089ebd" providerId="Windows Live" clId="Web-{D99D1B69-0BAD-480E-8915-129C078B5C6D}"/>
    <pc:docChg chg="modSld">
      <pc:chgData name="Ivan Ivanov" userId="5c7c00bd47089ebd" providerId="Windows Live" clId="Web-{D99D1B69-0BAD-480E-8915-129C078B5C6D}" dt="2018-10-09T00:21:40.305" v="15" actId="20577"/>
      <pc:docMkLst>
        <pc:docMk/>
      </pc:docMkLst>
      <pc:sldChg chg="modSp addAnim modAnim">
        <pc:chgData name="Ivan Ivanov" userId="5c7c00bd47089ebd" providerId="Windows Live" clId="Web-{D99D1B69-0BAD-480E-8915-129C078B5C6D}" dt="2018-10-09T00:21:40.305" v="14" actId="20577"/>
        <pc:sldMkLst>
          <pc:docMk/>
          <pc:sldMk cId="1391665986" sldId="273"/>
        </pc:sldMkLst>
        <pc:spChg chg="mod">
          <ac:chgData name="Ivan Ivanov" userId="5c7c00bd47089ebd" providerId="Windows Live" clId="Web-{D99D1B69-0BAD-480E-8915-129C078B5C6D}" dt="2018-10-09T00:21:40.305" v="14" actId="20577"/>
          <ac:spMkLst>
            <pc:docMk/>
            <pc:sldMk cId="1391665986" sldId="273"/>
            <ac:spMk id="3" creationId="{B31F6C68-C708-4BA1-95FC-CE42612EABA0}"/>
          </ac:spMkLst>
        </pc:spChg>
      </pc:sldChg>
    </pc:docChg>
  </pc:docChgLst>
  <pc:docChgLst>
    <pc:chgData name="Ivan Ivanov" userId="5c7c00bd47089ebd" providerId="Windows Live" clId="Web-{59418EB7-280B-4002-840D-09C6A375FE5B}"/>
    <pc:docChg chg="addSld delSld modSld">
      <pc:chgData name="Ivan Ivanov" userId="5c7c00bd47089ebd" providerId="Windows Live" clId="Web-{59418EB7-280B-4002-840D-09C6A375FE5B}" dt="2018-10-09T00:15:30.291" v="710"/>
      <pc:docMkLst>
        <pc:docMk/>
      </pc:docMkLst>
      <pc:sldChg chg="del">
        <pc:chgData name="Ivan Ivanov" userId="5c7c00bd47089ebd" providerId="Windows Live" clId="Web-{59418EB7-280B-4002-840D-09C6A375FE5B}" dt="2018-10-08T21:17:15.041" v="15"/>
        <pc:sldMkLst>
          <pc:docMk/>
          <pc:sldMk cId="2592915153" sldId="264"/>
        </pc:sldMkLst>
      </pc:sldChg>
      <pc:sldChg chg="modSp">
        <pc:chgData name="Ivan Ivanov" userId="5c7c00bd47089ebd" providerId="Windows Live" clId="Web-{59418EB7-280B-4002-840D-09C6A375FE5B}" dt="2018-10-08T22:19:38.561" v="104" actId="1076"/>
        <pc:sldMkLst>
          <pc:docMk/>
          <pc:sldMk cId="2618120568" sldId="265"/>
        </pc:sldMkLst>
        <pc:spChg chg="mod">
          <ac:chgData name="Ivan Ivanov" userId="5c7c00bd47089ebd" providerId="Windows Live" clId="Web-{59418EB7-280B-4002-840D-09C6A375FE5B}" dt="2018-10-08T22:19:38.561" v="104" actId="1076"/>
          <ac:spMkLst>
            <pc:docMk/>
            <pc:sldMk cId="2618120568" sldId="265"/>
            <ac:spMk id="3" creationId="{9D02801C-B674-4C06-BE3E-74A5C09743FE}"/>
          </ac:spMkLst>
        </pc:spChg>
      </pc:sldChg>
      <pc:sldChg chg="modSp">
        <pc:chgData name="Ivan Ivanov" userId="5c7c00bd47089ebd" providerId="Windows Live" clId="Web-{59418EB7-280B-4002-840D-09C6A375FE5B}" dt="2018-10-08T22:19:12.436" v="100" actId="1076"/>
        <pc:sldMkLst>
          <pc:docMk/>
          <pc:sldMk cId="4237524049" sldId="266"/>
        </pc:sldMkLst>
        <pc:spChg chg="mod">
          <ac:chgData name="Ivan Ivanov" userId="5c7c00bd47089ebd" providerId="Windows Live" clId="Web-{59418EB7-280B-4002-840D-09C6A375FE5B}" dt="2018-10-08T21:37:01.430" v="50" actId="20577"/>
          <ac:spMkLst>
            <pc:docMk/>
            <pc:sldMk cId="4237524049" sldId="266"/>
            <ac:spMk id="2" creationId="{620F87EC-F214-454C-8B0E-A8E5268E60F6}"/>
          </ac:spMkLst>
        </pc:spChg>
        <pc:spChg chg="mod">
          <ac:chgData name="Ivan Ivanov" userId="5c7c00bd47089ebd" providerId="Windows Live" clId="Web-{59418EB7-280B-4002-840D-09C6A375FE5B}" dt="2018-10-08T22:19:12.436" v="100" actId="1076"/>
          <ac:spMkLst>
            <pc:docMk/>
            <pc:sldMk cId="4237524049" sldId="266"/>
            <ac:spMk id="7" creationId="{06E1028C-93EB-433B-87A9-7D003418F9A4}"/>
          </ac:spMkLst>
        </pc:spChg>
      </pc:sldChg>
      <pc:sldChg chg="del">
        <pc:chgData name="Ivan Ivanov" userId="5c7c00bd47089ebd" providerId="Windows Live" clId="Web-{59418EB7-280B-4002-840D-09C6A375FE5B}" dt="2018-10-08T21:17:11.103" v="14"/>
        <pc:sldMkLst>
          <pc:docMk/>
          <pc:sldMk cId="526826615" sldId="267"/>
        </pc:sldMkLst>
      </pc:sldChg>
      <pc:sldChg chg="modSp">
        <pc:chgData name="Ivan Ivanov" userId="5c7c00bd47089ebd" providerId="Windows Live" clId="Web-{59418EB7-280B-4002-840D-09C6A375FE5B}" dt="2018-10-08T21:33:10.402" v="20" actId="1076"/>
        <pc:sldMkLst>
          <pc:docMk/>
          <pc:sldMk cId="2753696973" sldId="268"/>
        </pc:sldMkLst>
        <pc:spChg chg="mod">
          <ac:chgData name="Ivan Ivanov" userId="5c7c00bd47089ebd" providerId="Windows Live" clId="Web-{59418EB7-280B-4002-840D-09C6A375FE5B}" dt="2018-10-08T21:15:45.943" v="11" actId="1076"/>
          <ac:spMkLst>
            <pc:docMk/>
            <pc:sldMk cId="2753696973" sldId="268"/>
            <ac:spMk id="3" creationId="{3154A917-6184-4A58-A4A1-BA8D30C182D6}"/>
          </ac:spMkLst>
        </pc:spChg>
        <pc:spChg chg="mod">
          <ac:chgData name="Ivan Ivanov" userId="5c7c00bd47089ebd" providerId="Windows Live" clId="Web-{59418EB7-280B-4002-840D-09C6A375FE5B}" dt="2018-10-08T21:16:06.053" v="13" actId="20577"/>
          <ac:spMkLst>
            <pc:docMk/>
            <pc:sldMk cId="2753696973" sldId="268"/>
            <ac:spMk id="5" creationId="{65AE1E37-9385-4E55-824E-3E331558901D}"/>
          </ac:spMkLst>
        </pc:spChg>
        <pc:picChg chg="mod">
          <ac:chgData name="Ivan Ivanov" userId="5c7c00bd47089ebd" providerId="Windows Live" clId="Web-{59418EB7-280B-4002-840D-09C6A375FE5B}" dt="2018-10-08T21:33:10.402" v="20" actId="1076"/>
          <ac:picMkLst>
            <pc:docMk/>
            <pc:sldMk cId="2753696973" sldId="268"/>
            <ac:picMk id="10" creationId="{7A3F1F35-3890-43F7-9CAF-FE491115D50D}"/>
          </ac:picMkLst>
        </pc:picChg>
        <pc:picChg chg="mod">
          <ac:chgData name="Ivan Ivanov" userId="5c7c00bd47089ebd" providerId="Windows Live" clId="Web-{59418EB7-280B-4002-840D-09C6A375FE5B}" dt="2018-10-08T21:15:20.613" v="9" actId="14100"/>
          <ac:picMkLst>
            <pc:docMk/>
            <pc:sldMk cId="2753696973" sldId="268"/>
            <ac:picMk id="12" creationId="{D2FE9515-31C0-4276-B3DA-BDC971F99FF8}"/>
          </ac:picMkLst>
        </pc:picChg>
      </pc:sldChg>
      <pc:sldChg chg="addSp modSp new">
        <pc:chgData name="Ivan Ivanov" userId="5c7c00bd47089ebd" providerId="Windows Live" clId="Web-{59418EB7-280B-4002-840D-09C6A375FE5B}" dt="2018-10-08T22:46:49.398" v="227" actId="1076"/>
        <pc:sldMkLst>
          <pc:docMk/>
          <pc:sldMk cId="3883362415" sldId="269"/>
        </pc:sldMkLst>
        <pc:spChg chg="mod">
          <ac:chgData name="Ivan Ivanov" userId="5c7c00bd47089ebd" providerId="Windows Live" clId="Web-{59418EB7-280B-4002-840D-09C6A375FE5B}" dt="2018-10-08T22:09:57.687" v="97" actId="20577"/>
          <ac:spMkLst>
            <pc:docMk/>
            <pc:sldMk cId="3883362415" sldId="269"/>
            <ac:spMk id="2" creationId="{4F25957B-9965-4A2B-8C35-BFE96B42045D}"/>
          </ac:spMkLst>
        </pc:spChg>
        <pc:spChg chg="mod">
          <ac:chgData name="Ivan Ivanov" userId="5c7c00bd47089ebd" providerId="Windows Live" clId="Web-{59418EB7-280B-4002-840D-09C6A375FE5B}" dt="2018-10-08T22:45:13.022" v="179" actId="20577"/>
          <ac:spMkLst>
            <pc:docMk/>
            <pc:sldMk cId="3883362415" sldId="269"/>
            <ac:spMk id="3" creationId="{EB60A5C5-5E0A-4F03-A304-3AF55A3C38BF}"/>
          </ac:spMkLst>
        </pc:spChg>
        <pc:spChg chg="add mod">
          <ac:chgData name="Ivan Ivanov" userId="5c7c00bd47089ebd" providerId="Windows Live" clId="Web-{59418EB7-280B-4002-840D-09C6A375FE5B}" dt="2018-10-08T22:46:49.398" v="227" actId="1076"/>
          <ac:spMkLst>
            <pc:docMk/>
            <pc:sldMk cId="3883362415" sldId="269"/>
            <ac:spMk id="6" creationId="{D032C5D6-5436-49BE-A76D-88BA3B3A2F04}"/>
          </ac:spMkLst>
        </pc:spChg>
        <pc:picChg chg="add mod">
          <ac:chgData name="Ivan Ivanov" userId="5c7c00bd47089ebd" providerId="Windows Live" clId="Web-{59418EB7-280B-4002-840D-09C6A375FE5B}" dt="2018-10-08T22:45:33.412" v="189" actId="1076"/>
          <ac:picMkLst>
            <pc:docMk/>
            <pc:sldMk cId="3883362415" sldId="269"/>
            <ac:picMk id="4" creationId="{73341CC8-FDD0-4C9F-8A36-F4A83EA9611E}"/>
          </ac:picMkLst>
        </pc:picChg>
      </pc:sldChg>
      <pc:sldChg chg="modSp new mod modClrScheme chgLayout">
        <pc:chgData name="Ivan Ivanov" userId="5c7c00bd47089ebd" providerId="Windows Live" clId="Web-{59418EB7-280B-4002-840D-09C6A375FE5B}" dt="2018-10-08T23:10:57.837" v="287" actId="14100"/>
        <pc:sldMkLst>
          <pc:docMk/>
          <pc:sldMk cId="2172804425" sldId="270"/>
        </pc:sldMkLst>
        <pc:spChg chg="mod ord">
          <ac:chgData name="Ivan Ivanov" userId="5c7c00bd47089ebd" providerId="Windows Live" clId="Web-{59418EB7-280B-4002-840D-09C6A375FE5B}" dt="2018-10-08T22:48:27.779" v="239" actId="20577"/>
          <ac:spMkLst>
            <pc:docMk/>
            <pc:sldMk cId="2172804425" sldId="270"/>
            <ac:spMk id="2" creationId="{7642469F-EE03-4886-AD16-2610104DD3D1}"/>
          </ac:spMkLst>
        </pc:spChg>
        <pc:spChg chg="mod ord">
          <ac:chgData name="Ivan Ivanov" userId="5c7c00bd47089ebd" providerId="Windows Live" clId="Web-{59418EB7-280B-4002-840D-09C6A375FE5B}" dt="2018-10-08T23:10:57.837" v="287" actId="14100"/>
          <ac:spMkLst>
            <pc:docMk/>
            <pc:sldMk cId="2172804425" sldId="270"/>
            <ac:spMk id="3" creationId="{DBAF228D-F5D8-45C7-B2A4-E7F6854EFA56}"/>
          </ac:spMkLst>
        </pc:spChg>
      </pc:sldChg>
      <pc:sldChg chg="addSp modSp new">
        <pc:chgData name="Ivan Ivanov" userId="5c7c00bd47089ebd" providerId="Windows Live" clId="Web-{59418EB7-280B-4002-840D-09C6A375FE5B}" dt="2018-10-08T23:31:14.381" v="364" actId="14100"/>
        <pc:sldMkLst>
          <pc:docMk/>
          <pc:sldMk cId="650430777" sldId="271"/>
        </pc:sldMkLst>
        <pc:spChg chg="mod">
          <ac:chgData name="Ivan Ivanov" userId="5c7c00bd47089ebd" providerId="Windows Live" clId="Web-{59418EB7-280B-4002-840D-09C6A375FE5B}" dt="2018-10-08T23:20:02.836" v="323" actId="20577"/>
          <ac:spMkLst>
            <pc:docMk/>
            <pc:sldMk cId="650430777" sldId="271"/>
            <ac:spMk id="2" creationId="{CF8537E5-EE53-4CC6-92D1-58E20DCE7775}"/>
          </ac:spMkLst>
        </pc:spChg>
        <pc:spChg chg="mod">
          <ac:chgData name="Ivan Ivanov" userId="5c7c00bd47089ebd" providerId="Windows Live" clId="Web-{59418EB7-280B-4002-840D-09C6A375FE5B}" dt="2018-10-08T23:30:48.162" v="355" actId="1076"/>
          <ac:spMkLst>
            <pc:docMk/>
            <pc:sldMk cId="650430777" sldId="271"/>
            <ac:spMk id="3" creationId="{9B09C933-091D-4EC2-B088-F55C52B668C0}"/>
          </ac:spMkLst>
        </pc:spChg>
        <pc:picChg chg="add mod">
          <ac:chgData name="Ivan Ivanov" userId="5c7c00bd47089ebd" providerId="Windows Live" clId="Web-{59418EB7-280B-4002-840D-09C6A375FE5B}" dt="2018-10-08T23:31:14.381" v="364" actId="14100"/>
          <ac:picMkLst>
            <pc:docMk/>
            <pc:sldMk cId="650430777" sldId="271"/>
            <ac:picMk id="4" creationId="{DDFD2CA9-DF78-4858-AD58-7DCC816C781F}"/>
          </ac:picMkLst>
        </pc:picChg>
      </pc:sldChg>
      <pc:sldChg chg="addSp delSp modSp new">
        <pc:chgData name="Ivan Ivanov" userId="5c7c00bd47089ebd" providerId="Windows Live" clId="Web-{59418EB7-280B-4002-840D-09C6A375FE5B}" dt="2018-10-08T23:44:56.048" v="419" actId="1076"/>
        <pc:sldMkLst>
          <pc:docMk/>
          <pc:sldMk cId="4039543495" sldId="272"/>
        </pc:sldMkLst>
        <pc:spChg chg="mod">
          <ac:chgData name="Ivan Ivanov" userId="5c7c00bd47089ebd" providerId="Windows Live" clId="Web-{59418EB7-280B-4002-840D-09C6A375FE5B}" dt="2018-10-08T23:34:52.849" v="387" actId="1076"/>
          <ac:spMkLst>
            <pc:docMk/>
            <pc:sldMk cId="4039543495" sldId="272"/>
            <ac:spMk id="2" creationId="{591D7B86-20DD-42BD-8AC6-AF07FD865A59}"/>
          </ac:spMkLst>
        </pc:spChg>
        <pc:spChg chg="add del mod">
          <ac:chgData name="Ivan Ivanov" userId="5c7c00bd47089ebd" providerId="Windows Live" clId="Web-{59418EB7-280B-4002-840D-09C6A375FE5B}" dt="2018-10-08T23:44:56.048" v="419" actId="1076"/>
          <ac:spMkLst>
            <pc:docMk/>
            <pc:sldMk cId="4039543495" sldId="272"/>
            <ac:spMk id="3" creationId="{1B0D5964-563E-424C-A192-ABEC15F65DD1}"/>
          </ac:spMkLst>
        </pc:spChg>
        <pc:picChg chg="add del mod ord">
          <ac:chgData name="Ivan Ivanov" userId="5c7c00bd47089ebd" providerId="Windows Live" clId="Web-{59418EB7-280B-4002-840D-09C6A375FE5B}" dt="2018-10-08T23:37:40.567" v="393"/>
          <ac:picMkLst>
            <pc:docMk/>
            <pc:sldMk cId="4039543495" sldId="272"/>
            <ac:picMk id="4" creationId="{9EEF741B-75D7-4285-AF8A-52950D3B7912}"/>
          </ac:picMkLst>
        </pc:picChg>
        <pc:picChg chg="add mod">
          <ac:chgData name="Ivan Ivanov" userId="5c7c00bd47089ebd" providerId="Windows Live" clId="Web-{59418EB7-280B-4002-840D-09C6A375FE5B}" dt="2018-10-08T23:40:56.706" v="408" actId="14100"/>
          <ac:picMkLst>
            <pc:docMk/>
            <pc:sldMk cId="4039543495" sldId="272"/>
            <ac:picMk id="6" creationId="{1EDC307B-F2EC-4F18-A65C-90B208585C61}"/>
          </ac:picMkLst>
        </pc:picChg>
      </pc:sldChg>
      <pc:sldChg chg="addSp modSp new modTransition addAnim modAnim">
        <pc:chgData name="Ivan Ivanov" userId="5c7c00bd47089ebd" providerId="Windows Live" clId="Web-{59418EB7-280B-4002-840D-09C6A375FE5B}" dt="2018-10-09T00:15:30.291" v="710"/>
        <pc:sldMkLst>
          <pc:docMk/>
          <pc:sldMk cId="1391665986" sldId="273"/>
        </pc:sldMkLst>
        <pc:spChg chg="mod">
          <ac:chgData name="Ivan Ivanov" userId="5c7c00bd47089ebd" providerId="Windows Live" clId="Web-{59418EB7-280B-4002-840D-09C6A375FE5B}" dt="2018-10-08T23:50:13.218" v="464" actId="1076"/>
          <ac:spMkLst>
            <pc:docMk/>
            <pc:sldMk cId="1391665986" sldId="273"/>
            <ac:spMk id="2" creationId="{451D8065-454E-4460-AFA2-7AB9E5F153A8}"/>
          </ac:spMkLst>
        </pc:spChg>
        <pc:spChg chg="mod">
          <ac:chgData name="Ivan Ivanov" userId="5c7c00bd47089ebd" providerId="Windows Live" clId="Web-{59418EB7-280B-4002-840D-09C6A375FE5B}" dt="2018-10-09T00:15:07.025" v="705" actId="20577"/>
          <ac:spMkLst>
            <pc:docMk/>
            <pc:sldMk cId="1391665986" sldId="273"/>
            <ac:spMk id="3" creationId="{B31F6C68-C708-4BA1-95FC-CE42612EABA0}"/>
          </ac:spMkLst>
        </pc:spChg>
        <pc:spChg chg="add mod">
          <ac:chgData name="Ivan Ivanov" userId="5c7c00bd47089ebd" providerId="Windows Live" clId="Web-{59418EB7-280B-4002-840D-09C6A375FE5B}" dt="2018-10-09T00:14:38.244" v="700" actId="20577"/>
          <ac:spMkLst>
            <pc:docMk/>
            <pc:sldMk cId="1391665986" sldId="273"/>
            <ac:spMk id="4" creationId="{C0A11698-6B18-4BCB-BF6D-6A5F61F156E4}"/>
          </ac:spMkLst>
        </pc:spChg>
        <pc:spChg chg="add mod">
          <ac:chgData name="Ivan Ivanov" userId="5c7c00bd47089ebd" providerId="Windows Live" clId="Web-{59418EB7-280B-4002-840D-09C6A375FE5B}" dt="2018-10-09T00:05:02.201" v="604" actId="20577"/>
          <ac:spMkLst>
            <pc:docMk/>
            <pc:sldMk cId="1391665986" sldId="273"/>
            <ac:spMk id="5" creationId="{8C593816-3D87-4711-947B-8F7150057448}"/>
          </ac:spMkLst>
        </pc:spChg>
      </pc:sldChg>
      <pc:sldChg chg="modSp new">
        <pc:chgData name="Ivan Ivanov" userId="5c7c00bd47089ebd" providerId="Windows Live" clId="Web-{59418EB7-280B-4002-840D-09C6A375FE5B}" dt="2018-10-09T00:12:32.276" v="696" actId="20577"/>
        <pc:sldMkLst>
          <pc:docMk/>
          <pc:sldMk cId="3615942294" sldId="274"/>
        </pc:sldMkLst>
        <pc:spChg chg="mod">
          <ac:chgData name="Ivan Ivanov" userId="5c7c00bd47089ebd" providerId="Windows Live" clId="Web-{59418EB7-280B-4002-840D-09C6A375FE5B}" dt="2018-10-09T00:06:04.638" v="649" actId="20577"/>
          <ac:spMkLst>
            <pc:docMk/>
            <pc:sldMk cId="3615942294" sldId="274"/>
            <ac:spMk id="2" creationId="{586A2C24-253D-44A9-B41D-6F4C552FE17C}"/>
          </ac:spMkLst>
        </pc:spChg>
        <pc:spChg chg="mod">
          <ac:chgData name="Ivan Ivanov" userId="5c7c00bd47089ebd" providerId="Windows Live" clId="Web-{59418EB7-280B-4002-840D-09C6A375FE5B}" dt="2018-10-09T00:12:32.276" v="696" actId="20577"/>
          <ac:spMkLst>
            <pc:docMk/>
            <pc:sldMk cId="3615942294" sldId="274"/>
            <ac:spMk id="3" creationId="{034FBECD-0F1A-440E-82E4-DB5AAC267DD9}"/>
          </ac:spMkLst>
        </pc:spChg>
      </pc:sldChg>
    </pc:docChg>
  </pc:docChgLst>
  <pc:docChgLst>
    <pc:chgData name="Ivan Ivanov" userId="5c7c00bd47089ebd" providerId="Windows Live" clId="Web-{6B3EB73A-319E-4B3B-AF82-7D87104EEF64}"/>
    <pc:docChg chg="addSld modSld">
      <pc:chgData name="Ivan Ivanov" userId="5c7c00bd47089ebd" providerId="Windows Live" clId="Web-{6B3EB73A-319E-4B3B-AF82-7D87104EEF64}" dt="2018-10-08T21:13:21.143" v="414" actId="20577"/>
      <pc:docMkLst>
        <pc:docMk/>
      </pc:docMkLst>
      <pc:sldChg chg="modSp">
        <pc:chgData name="Ivan Ivanov" userId="5c7c00bd47089ebd" providerId="Windows Live" clId="Web-{6B3EB73A-319E-4B3B-AF82-7D87104EEF64}" dt="2018-10-08T20:41:42.753" v="163" actId="1076"/>
        <pc:sldMkLst>
          <pc:docMk/>
          <pc:sldMk cId="576824895" sldId="257"/>
        </pc:sldMkLst>
        <pc:picChg chg="mod">
          <ac:chgData name="Ivan Ivanov" userId="5c7c00bd47089ebd" providerId="Windows Live" clId="Web-{6B3EB73A-319E-4B3B-AF82-7D87104EEF64}" dt="2018-10-08T20:41:42.753" v="163" actId="1076"/>
          <ac:picMkLst>
            <pc:docMk/>
            <pc:sldMk cId="576824895" sldId="257"/>
            <ac:picMk id="5" creationId="{00000000-0000-0000-0000-000000000000}"/>
          </ac:picMkLst>
        </pc:picChg>
      </pc:sldChg>
      <pc:sldChg chg="modSp">
        <pc:chgData name="Ivan Ivanov" userId="5c7c00bd47089ebd" providerId="Windows Live" clId="Web-{6B3EB73A-319E-4B3B-AF82-7D87104EEF64}" dt="2018-10-08T20:40:57.315" v="161" actId="14100"/>
        <pc:sldMkLst>
          <pc:docMk/>
          <pc:sldMk cId="2313089151" sldId="258"/>
        </pc:sldMkLst>
        <pc:spChg chg="mod">
          <ac:chgData name="Ivan Ivanov" userId="5c7c00bd47089ebd" providerId="Windows Live" clId="Web-{6B3EB73A-319E-4B3B-AF82-7D87104EEF64}" dt="2018-10-08T20:40:57.315" v="161" actId="14100"/>
          <ac:spMkLst>
            <pc:docMk/>
            <pc:sldMk cId="2313089151" sldId="258"/>
            <ac:spMk id="3" creationId="{00000000-0000-0000-0000-000000000000}"/>
          </ac:spMkLst>
        </pc:spChg>
      </pc:sldChg>
      <pc:sldChg chg="delSp modSp mod modClrScheme chgLayout">
        <pc:chgData name="Ivan Ivanov" userId="5c7c00bd47089ebd" providerId="Windows Live" clId="Web-{6B3EB73A-319E-4B3B-AF82-7D87104EEF64}" dt="2018-10-08T20:42:40.409" v="166" actId="1076"/>
        <pc:sldMkLst>
          <pc:docMk/>
          <pc:sldMk cId="1209597249" sldId="261"/>
        </pc:sldMkLst>
        <pc:spChg chg="mod ord">
          <ac:chgData name="Ivan Ivanov" userId="5c7c00bd47089ebd" providerId="Windows Live" clId="Web-{6B3EB73A-319E-4B3B-AF82-7D87104EEF64}" dt="2018-10-08T20:21:36.284" v="4" actId="1076"/>
          <ac:spMkLst>
            <pc:docMk/>
            <pc:sldMk cId="1209597249" sldId="261"/>
            <ac:spMk id="2" creationId="{00000000-0000-0000-0000-000000000000}"/>
          </ac:spMkLst>
        </pc:spChg>
        <pc:spChg chg="mod ord">
          <ac:chgData name="Ivan Ivanov" userId="5c7c00bd47089ebd" providerId="Windows Live" clId="Web-{6B3EB73A-319E-4B3B-AF82-7D87104EEF64}" dt="2018-10-08T20:42:30.956" v="164" actId="14100"/>
          <ac:spMkLst>
            <pc:docMk/>
            <pc:sldMk cId="1209597249" sldId="261"/>
            <ac:spMk id="3" creationId="{00000000-0000-0000-0000-000000000000}"/>
          </ac:spMkLst>
        </pc:spChg>
        <pc:spChg chg="del">
          <ac:chgData name="Ivan Ivanov" userId="5c7c00bd47089ebd" providerId="Windows Live" clId="Web-{6B3EB73A-319E-4B3B-AF82-7D87104EEF64}" dt="2018-10-08T20:21:10.534" v="0"/>
          <ac:spMkLst>
            <pc:docMk/>
            <pc:sldMk cId="1209597249" sldId="261"/>
            <ac:spMk id="5" creationId="{1B465271-14B4-4033-9D25-CA72FDE7B206}"/>
          </ac:spMkLst>
        </pc:spChg>
        <pc:picChg chg="mod">
          <ac:chgData name="Ivan Ivanov" userId="5c7c00bd47089ebd" providerId="Windows Live" clId="Web-{6B3EB73A-319E-4B3B-AF82-7D87104EEF64}" dt="2018-10-08T20:42:40.409" v="166" actId="1076"/>
          <ac:picMkLst>
            <pc:docMk/>
            <pc:sldMk cId="1209597249" sldId="261"/>
            <ac:picMk id="4" creationId="{00000000-0000-0000-0000-000000000000}"/>
          </ac:picMkLst>
        </pc:picChg>
      </pc:sldChg>
      <pc:sldChg chg="addSp delSp modSp mod modClrScheme chgLayout">
        <pc:chgData name="Ivan Ivanov" userId="5c7c00bd47089ebd" providerId="Windows Live" clId="Web-{6B3EB73A-319E-4B3B-AF82-7D87104EEF64}" dt="2018-10-08T20:31:37.596" v="74" actId="1076"/>
        <pc:sldMkLst>
          <pc:docMk/>
          <pc:sldMk cId="3624409023" sldId="262"/>
        </pc:sldMkLst>
        <pc:spChg chg="mod ord">
          <ac:chgData name="Ivan Ivanov" userId="5c7c00bd47089ebd" providerId="Windows Live" clId="Web-{6B3EB73A-319E-4B3B-AF82-7D87104EEF64}" dt="2018-10-08T20:22:23.268" v="8"/>
          <ac:spMkLst>
            <pc:docMk/>
            <pc:sldMk cId="3624409023" sldId="262"/>
            <ac:spMk id="2" creationId="{8216EF62-BB9B-4FBF-8A5E-5BCB5B17B9D9}"/>
          </ac:spMkLst>
        </pc:spChg>
        <pc:spChg chg="del mod ord">
          <ac:chgData name="Ivan Ivanov" userId="5c7c00bd47089ebd" providerId="Windows Live" clId="Web-{6B3EB73A-319E-4B3B-AF82-7D87104EEF64}" dt="2018-10-08T20:28:20.128" v="44"/>
          <ac:spMkLst>
            <pc:docMk/>
            <pc:sldMk cId="3624409023" sldId="262"/>
            <ac:spMk id="3" creationId="{56328EAB-9AF2-425E-B36B-F39F8630B479}"/>
          </ac:spMkLst>
        </pc:spChg>
        <pc:spChg chg="add">
          <ac:chgData name="Ivan Ivanov" userId="5c7c00bd47089ebd" providerId="Windows Live" clId="Web-{6B3EB73A-319E-4B3B-AF82-7D87104EEF64}" dt="2018-10-08T20:30:06.426" v="61"/>
          <ac:spMkLst>
            <pc:docMk/>
            <pc:sldMk cId="3624409023" sldId="262"/>
            <ac:spMk id="5" creationId="{56F5D672-BB16-4699-A9B3-A156098881E4}"/>
          </ac:spMkLst>
        </pc:spChg>
        <pc:spChg chg="add mod">
          <ac:chgData name="Ivan Ivanov" userId="5c7c00bd47089ebd" providerId="Windows Live" clId="Web-{6B3EB73A-319E-4B3B-AF82-7D87104EEF64}" dt="2018-10-08T20:31:37.596" v="74" actId="1076"/>
          <ac:spMkLst>
            <pc:docMk/>
            <pc:sldMk cId="3624409023" sldId="262"/>
            <ac:spMk id="6" creationId="{5DD8BD61-5842-45F1-B10F-9DE0BCE800C5}"/>
          </ac:spMkLst>
        </pc:spChg>
        <pc:spChg chg="mod">
          <ac:chgData name="Ivan Ivanov" userId="5c7c00bd47089ebd" providerId="Windows Live" clId="Web-{6B3EB73A-319E-4B3B-AF82-7D87104EEF64}" dt="2018-10-08T20:29:34.440" v="58" actId="1076"/>
          <ac:spMkLst>
            <pc:docMk/>
            <pc:sldMk cId="3624409023" sldId="262"/>
            <ac:spMk id="8" creationId="{50A3AF34-9508-49C2-AC8E-7FCDE93D6750}"/>
          </ac:spMkLst>
        </pc:spChg>
        <pc:spChg chg="del">
          <ac:chgData name="Ivan Ivanov" userId="5c7c00bd47089ebd" providerId="Windows Live" clId="Web-{6B3EB73A-319E-4B3B-AF82-7D87104EEF64}" dt="2018-10-08T20:28:46.003" v="51"/>
          <ac:spMkLst>
            <pc:docMk/>
            <pc:sldMk cId="3624409023" sldId="262"/>
            <ac:spMk id="9" creationId="{42DE0D2E-6A7E-4948-A3E0-9AC056192071}"/>
          </ac:spMkLst>
        </pc:spChg>
        <pc:picChg chg="mod">
          <ac:chgData name="Ivan Ivanov" userId="5c7c00bd47089ebd" providerId="Windows Live" clId="Web-{6B3EB73A-319E-4B3B-AF82-7D87104EEF64}" dt="2018-10-08T20:29:52.175" v="60" actId="14100"/>
          <ac:picMkLst>
            <pc:docMk/>
            <pc:sldMk cId="3624409023" sldId="262"/>
            <ac:picMk id="4" creationId="{2CC72541-1BE4-4FBC-8E6C-9EC194E71E0A}"/>
          </ac:picMkLst>
        </pc:picChg>
      </pc:sldChg>
      <pc:sldChg chg="addSp delSp modSp mod modClrScheme chgLayout">
        <pc:chgData name="Ivan Ivanov" userId="5c7c00bd47089ebd" providerId="Windows Live" clId="Web-{6B3EB73A-319E-4B3B-AF82-7D87104EEF64}" dt="2018-10-08T20:39:53.846" v="155" actId="1076"/>
        <pc:sldMkLst>
          <pc:docMk/>
          <pc:sldMk cId="4015750545" sldId="263"/>
        </pc:sldMkLst>
        <pc:spChg chg="add del mod ord">
          <ac:chgData name="Ivan Ivanov" userId="5c7c00bd47089ebd" providerId="Windows Live" clId="Web-{6B3EB73A-319E-4B3B-AF82-7D87104EEF64}" dt="2018-10-08T20:34:35.534" v="97"/>
          <ac:spMkLst>
            <pc:docMk/>
            <pc:sldMk cId="4015750545" sldId="263"/>
            <ac:spMk id="2" creationId="{3A53988A-21F2-438F-B47C-502A91DC6A6A}"/>
          </ac:spMkLst>
        </pc:spChg>
        <pc:spChg chg="add del mod ord">
          <ac:chgData name="Ivan Ivanov" userId="5c7c00bd47089ebd" providerId="Windows Live" clId="Web-{6B3EB73A-319E-4B3B-AF82-7D87104EEF64}" dt="2018-10-08T20:39:51.143" v="152" actId="20577"/>
          <ac:spMkLst>
            <pc:docMk/>
            <pc:sldMk cId="4015750545" sldId="263"/>
            <ac:spMk id="3" creationId="{13575723-91F6-47BC-8574-A5F0B174FE48}"/>
          </ac:spMkLst>
        </pc:spChg>
        <pc:spChg chg="del mod">
          <ac:chgData name="Ivan Ivanov" userId="5c7c00bd47089ebd" providerId="Windows Live" clId="Web-{6B3EB73A-319E-4B3B-AF82-7D87104EEF64}" dt="2018-10-08T20:36:50.081" v="119"/>
          <ac:spMkLst>
            <pc:docMk/>
            <pc:sldMk cId="4015750545" sldId="263"/>
            <ac:spMk id="6" creationId="{FB9222B8-A11D-4608-80ED-7FDB2DC3F1A9}"/>
          </ac:spMkLst>
        </pc:spChg>
        <pc:spChg chg="add del mod">
          <ac:chgData name="Ivan Ivanov" userId="5c7c00bd47089ebd" providerId="Windows Live" clId="Web-{6B3EB73A-319E-4B3B-AF82-7D87104EEF64}" dt="2018-10-08T20:34:22.253" v="96"/>
          <ac:spMkLst>
            <pc:docMk/>
            <pc:sldMk cId="4015750545" sldId="263"/>
            <ac:spMk id="7" creationId="{25694B3F-F13E-4239-B6E5-A4115B48A958}"/>
          </ac:spMkLst>
        </pc:spChg>
        <pc:spChg chg="add mod">
          <ac:chgData name="Ivan Ivanov" userId="5c7c00bd47089ebd" providerId="Windows Live" clId="Web-{6B3EB73A-319E-4B3B-AF82-7D87104EEF64}" dt="2018-10-08T20:37:42.878" v="126" actId="14100"/>
          <ac:spMkLst>
            <pc:docMk/>
            <pc:sldMk cId="4015750545" sldId="263"/>
            <ac:spMk id="9" creationId="{857F3C7C-D4A4-4F65-82CE-BEC5C113AFBE}"/>
          </ac:spMkLst>
        </pc:spChg>
        <pc:graphicFrameChg chg="add del mod ord modGraphic">
          <ac:chgData name="Ivan Ivanov" userId="5c7c00bd47089ebd" providerId="Windows Live" clId="Web-{6B3EB73A-319E-4B3B-AF82-7D87104EEF64}" dt="2018-10-08T20:35:37.550" v="110"/>
          <ac:graphicFrameMkLst>
            <pc:docMk/>
            <pc:sldMk cId="4015750545" sldId="263"/>
            <ac:graphicFrameMk id="10" creationId="{D0988338-FEC9-4A2C-AF15-C070946DA5C6}"/>
          </ac:graphicFrameMkLst>
        </pc:graphicFrameChg>
        <pc:picChg chg="mod ord">
          <ac:chgData name="Ivan Ivanov" userId="5c7c00bd47089ebd" providerId="Windows Live" clId="Web-{6B3EB73A-319E-4B3B-AF82-7D87104EEF64}" dt="2018-10-08T20:39:53.846" v="155" actId="1076"/>
          <ac:picMkLst>
            <pc:docMk/>
            <pc:sldMk cId="4015750545" sldId="263"/>
            <ac:picMk id="4" creationId="{35EE2CA5-0454-4989-9380-C4FDDC00323A}"/>
          </ac:picMkLst>
        </pc:picChg>
      </pc:sldChg>
      <pc:sldChg chg="addSp delSp modSp mod modClrScheme chgLayout">
        <pc:chgData name="Ivan Ivanov" userId="5c7c00bd47089ebd" providerId="Windows Live" clId="Web-{6B3EB73A-319E-4B3B-AF82-7D87104EEF64}" dt="2018-10-08T20:46:23.956" v="190" actId="1076"/>
        <pc:sldMkLst>
          <pc:docMk/>
          <pc:sldMk cId="2592915153" sldId="264"/>
        </pc:sldMkLst>
        <pc:spChg chg="mod ord">
          <ac:chgData name="Ivan Ivanov" userId="5c7c00bd47089ebd" providerId="Windows Live" clId="Web-{6B3EB73A-319E-4B3B-AF82-7D87104EEF64}" dt="2018-10-08T20:46:10.409" v="188"/>
          <ac:spMkLst>
            <pc:docMk/>
            <pc:sldMk cId="2592915153" sldId="264"/>
            <ac:spMk id="2" creationId="{F2B6FFB1-8B23-4504-A780-7A72CC4B719A}"/>
          </ac:spMkLst>
        </pc:spChg>
        <pc:spChg chg="mod ord">
          <ac:chgData name="Ivan Ivanov" userId="5c7c00bd47089ebd" providerId="Windows Live" clId="Web-{6B3EB73A-319E-4B3B-AF82-7D87104EEF64}" dt="2018-10-08T20:46:23.956" v="190" actId="1076"/>
          <ac:spMkLst>
            <pc:docMk/>
            <pc:sldMk cId="2592915153" sldId="264"/>
            <ac:spMk id="3" creationId="{28B68E9C-BE40-44F3-8D8F-1B146810BB0D}"/>
          </ac:spMkLst>
        </pc:spChg>
        <pc:spChg chg="add del mod">
          <ac:chgData name="Ivan Ivanov" userId="5c7c00bd47089ebd" providerId="Windows Live" clId="Web-{6B3EB73A-319E-4B3B-AF82-7D87104EEF64}" dt="2018-10-08T20:45:06.784" v="181"/>
          <ac:spMkLst>
            <pc:docMk/>
            <pc:sldMk cId="2592915153" sldId="264"/>
            <ac:spMk id="4" creationId="{555A9AEA-77A4-474B-ACAD-1D9816F9780C}"/>
          </ac:spMkLst>
        </pc:spChg>
        <pc:spChg chg="mod ord">
          <ac:chgData name="Ivan Ivanov" userId="5c7c00bd47089ebd" providerId="Windows Live" clId="Web-{6B3EB73A-319E-4B3B-AF82-7D87104EEF64}" dt="2018-10-08T20:46:10.409" v="188"/>
          <ac:spMkLst>
            <pc:docMk/>
            <pc:sldMk cId="2592915153" sldId="264"/>
            <ac:spMk id="5" creationId="{05DDCF5D-9761-4B0C-B6B4-0204036513E7}"/>
          </ac:spMkLst>
        </pc:spChg>
        <pc:picChg chg="mod ord">
          <ac:chgData name="Ivan Ivanov" userId="5c7c00bd47089ebd" providerId="Windows Live" clId="Web-{6B3EB73A-319E-4B3B-AF82-7D87104EEF64}" dt="2018-10-08T20:46:18.753" v="189" actId="1076"/>
          <ac:picMkLst>
            <pc:docMk/>
            <pc:sldMk cId="2592915153" sldId="264"/>
            <ac:picMk id="7" creationId="{DC7AE7B1-D002-4784-ACE3-480D82A543A0}"/>
          </ac:picMkLst>
        </pc:picChg>
        <pc:picChg chg="mod ord">
          <ac:chgData name="Ivan Ivanov" userId="5c7c00bd47089ebd" providerId="Windows Live" clId="Web-{6B3EB73A-319E-4B3B-AF82-7D87104EEF64}" dt="2018-10-08T20:46:10.409" v="188"/>
          <ac:picMkLst>
            <pc:docMk/>
            <pc:sldMk cId="2592915153" sldId="264"/>
            <ac:picMk id="9" creationId="{C7C82528-FA31-4D30-A228-7E8D15E0D3B1}"/>
          </ac:picMkLst>
        </pc:picChg>
      </pc:sldChg>
      <pc:sldChg chg="addSp modSp new mod modClrScheme chgLayout">
        <pc:chgData name="Ivan Ivanov" userId="5c7c00bd47089ebd" providerId="Windows Live" clId="Web-{6B3EB73A-319E-4B3B-AF82-7D87104EEF64}" dt="2018-10-08T20:52:46.143" v="248" actId="20577"/>
        <pc:sldMkLst>
          <pc:docMk/>
          <pc:sldMk cId="526826615" sldId="267"/>
        </pc:sldMkLst>
        <pc:spChg chg="mod ord">
          <ac:chgData name="Ivan Ivanov" userId="5c7c00bd47089ebd" providerId="Windows Live" clId="Web-{6B3EB73A-319E-4B3B-AF82-7D87104EEF64}" dt="2018-10-08T20:50:53.300" v="236"/>
          <ac:spMkLst>
            <pc:docMk/>
            <pc:sldMk cId="526826615" sldId="267"/>
            <ac:spMk id="2" creationId="{9B95DEA4-5A2E-4626-8EC5-38C3ECFC18D9}"/>
          </ac:spMkLst>
        </pc:spChg>
        <pc:spChg chg="mod ord">
          <ac:chgData name="Ivan Ivanov" userId="5c7c00bd47089ebd" providerId="Windows Live" clId="Web-{6B3EB73A-319E-4B3B-AF82-7D87104EEF64}" dt="2018-10-08T20:52:15.846" v="246" actId="14100"/>
          <ac:spMkLst>
            <pc:docMk/>
            <pc:sldMk cId="526826615" sldId="267"/>
            <ac:spMk id="3" creationId="{34C78C88-5A3B-4F48-B37B-92AFD407A38B}"/>
          </ac:spMkLst>
        </pc:spChg>
        <pc:spChg chg="mod ord">
          <ac:chgData name="Ivan Ivanov" userId="5c7c00bd47089ebd" providerId="Windows Live" clId="Web-{6B3EB73A-319E-4B3B-AF82-7D87104EEF64}" dt="2018-10-08T20:50:53.300" v="236"/>
          <ac:spMkLst>
            <pc:docMk/>
            <pc:sldMk cId="526826615" sldId="267"/>
            <ac:spMk id="4" creationId="{3135CBA6-9519-4B8E-9838-77BCDA15293D}"/>
          </ac:spMkLst>
        </pc:spChg>
        <pc:spChg chg="add mod ord">
          <ac:chgData name="Ivan Ivanov" userId="5c7c00bd47089ebd" providerId="Windows Live" clId="Web-{6B3EB73A-319E-4B3B-AF82-7D87104EEF64}" dt="2018-10-08T20:52:46.143" v="248" actId="20577"/>
          <ac:spMkLst>
            <pc:docMk/>
            <pc:sldMk cId="526826615" sldId="267"/>
            <ac:spMk id="5" creationId="{6503740E-6FC9-4F0C-9D8B-D444C0B44085}"/>
          </ac:spMkLst>
        </pc:spChg>
        <pc:spChg chg="add mod ord">
          <ac:chgData name="Ivan Ivanov" userId="5c7c00bd47089ebd" providerId="Windows Live" clId="Web-{6B3EB73A-319E-4B3B-AF82-7D87104EEF64}" dt="2018-10-08T20:52:22.378" v="247" actId="14100"/>
          <ac:spMkLst>
            <pc:docMk/>
            <pc:sldMk cId="526826615" sldId="267"/>
            <ac:spMk id="6" creationId="{8CA3F95F-4ECF-4CF1-85CD-734CAEFCDAA9}"/>
          </ac:spMkLst>
        </pc:spChg>
      </pc:sldChg>
      <pc:sldChg chg="addSp delSp modSp new">
        <pc:chgData name="Ivan Ivanov" userId="5c7c00bd47089ebd" providerId="Windows Live" clId="Web-{6B3EB73A-319E-4B3B-AF82-7D87104EEF64}" dt="2018-10-08T21:13:21.128" v="413" actId="20577"/>
        <pc:sldMkLst>
          <pc:docMk/>
          <pc:sldMk cId="2753696973" sldId="268"/>
        </pc:sldMkLst>
        <pc:spChg chg="del mod">
          <ac:chgData name="Ivan Ivanov" userId="5c7c00bd47089ebd" providerId="Windows Live" clId="Web-{6B3EB73A-319E-4B3B-AF82-7D87104EEF64}" dt="2018-10-08T21:02:29.909" v="321"/>
          <ac:spMkLst>
            <pc:docMk/>
            <pc:sldMk cId="2753696973" sldId="268"/>
            <ac:spMk id="2" creationId="{0D55DD90-18F0-4AAB-8A9B-B55A297DCD28}"/>
          </ac:spMkLst>
        </pc:spChg>
        <pc:spChg chg="mod">
          <ac:chgData name="Ivan Ivanov" userId="5c7c00bd47089ebd" providerId="Windows Live" clId="Web-{6B3EB73A-319E-4B3B-AF82-7D87104EEF64}" dt="2018-10-08T21:13:21.128" v="413" actId="20577"/>
          <ac:spMkLst>
            <pc:docMk/>
            <pc:sldMk cId="2753696973" sldId="268"/>
            <ac:spMk id="3" creationId="{3154A917-6184-4A58-A4A1-BA8D30C182D6}"/>
          </ac:spMkLst>
        </pc:spChg>
        <pc:spChg chg="del mod">
          <ac:chgData name="Ivan Ivanov" userId="5c7c00bd47089ebd" providerId="Windows Live" clId="Web-{6B3EB73A-319E-4B3B-AF82-7D87104EEF64}" dt="2018-10-08T21:12:58.206" v="410"/>
          <ac:spMkLst>
            <pc:docMk/>
            <pc:sldMk cId="2753696973" sldId="268"/>
            <ac:spMk id="4" creationId="{A2DBF620-C7B4-4114-8999-2E93D2378409}"/>
          </ac:spMkLst>
        </pc:spChg>
        <pc:spChg chg="mod">
          <ac:chgData name="Ivan Ivanov" userId="5c7c00bd47089ebd" providerId="Windows Live" clId="Web-{6B3EB73A-319E-4B3B-AF82-7D87104EEF64}" dt="2018-10-08T21:12:42.534" v="408" actId="1076"/>
          <ac:spMkLst>
            <pc:docMk/>
            <pc:sldMk cId="2753696973" sldId="268"/>
            <ac:spMk id="5" creationId="{65AE1E37-9385-4E55-824E-3E331558901D}"/>
          </ac:spMkLst>
        </pc:spChg>
        <pc:spChg chg="del mod">
          <ac:chgData name="Ivan Ivanov" userId="5c7c00bd47089ebd" providerId="Windows Live" clId="Web-{6B3EB73A-319E-4B3B-AF82-7D87104EEF64}" dt="2018-10-08T20:59:02.159" v="304"/>
          <ac:spMkLst>
            <pc:docMk/>
            <pc:sldMk cId="2753696973" sldId="268"/>
            <ac:spMk id="6" creationId="{0D3CC65F-9ACA-4DF6-8A57-43234F58C23E}"/>
          </ac:spMkLst>
        </pc:spChg>
        <pc:spChg chg="add del mod">
          <ac:chgData name="Ivan Ivanov" userId="5c7c00bd47089ebd" providerId="Windows Live" clId="Web-{6B3EB73A-319E-4B3B-AF82-7D87104EEF64}" dt="2018-10-08T21:12:19.456" v="405"/>
          <ac:spMkLst>
            <pc:docMk/>
            <pc:sldMk cId="2753696973" sldId="268"/>
            <ac:spMk id="8" creationId="{9FC979A8-B1E9-43D1-825C-DB26194F410C}"/>
          </ac:spMkLst>
        </pc:spChg>
        <pc:spChg chg="add mod">
          <ac:chgData name="Ivan Ivanov" userId="5c7c00bd47089ebd" providerId="Windows Live" clId="Web-{6B3EB73A-319E-4B3B-AF82-7D87104EEF64}" dt="2018-10-08T21:06:23.206" v="386" actId="14100"/>
          <ac:spMkLst>
            <pc:docMk/>
            <pc:sldMk cId="2753696973" sldId="268"/>
            <ac:spMk id="14" creationId="{80E8F469-92E5-4EE8-82D0-019CBEDCA244}"/>
          </ac:spMkLst>
        </pc:spChg>
        <pc:picChg chg="add mod">
          <ac:chgData name="Ivan Ivanov" userId="5c7c00bd47089ebd" providerId="Windows Live" clId="Web-{6B3EB73A-319E-4B3B-AF82-7D87104EEF64}" dt="2018-10-08T21:12:50.612" v="409" actId="14100"/>
          <ac:picMkLst>
            <pc:docMk/>
            <pc:sldMk cId="2753696973" sldId="268"/>
            <ac:picMk id="10" creationId="{7A3F1F35-3890-43F7-9CAF-FE491115D50D}"/>
          </ac:picMkLst>
        </pc:picChg>
        <pc:picChg chg="add mod">
          <ac:chgData name="Ivan Ivanov" userId="5c7c00bd47089ebd" providerId="Windows Live" clId="Web-{6B3EB73A-319E-4B3B-AF82-7D87104EEF64}" dt="2018-10-08T21:01:37.221" v="317" actId="1076"/>
          <ac:picMkLst>
            <pc:docMk/>
            <pc:sldMk cId="2753696973" sldId="268"/>
            <ac:picMk id="12" creationId="{D2FE9515-31C0-4276-B3DA-BDC971F99FF8}"/>
          </ac:picMkLst>
        </pc:picChg>
      </pc:sldChg>
    </pc:docChg>
  </pc:docChgLst>
  <pc:docChgLst>
    <pc:chgData name="Ivan Ivanov" userId="5c7c00bd47089ebd" providerId="Windows Live" clId="Web-{BE7E0651-2B25-47AE-B462-2E5920E78AA0}"/>
    <pc:docChg chg="modSld">
      <pc:chgData name="Ivan Ivanov" userId="5c7c00bd47089ebd" providerId="Windows Live" clId="Web-{BE7E0651-2B25-47AE-B462-2E5920E78AA0}" dt="2018-10-09T00:43:35.940" v="2" actId="20577"/>
      <pc:docMkLst>
        <pc:docMk/>
      </pc:docMkLst>
      <pc:sldChg chg="modSp">
        <pc:chgData name="Ivan Ivanov" userId="5c7c00bd47089ebd" providerId="Windows Live" clId="Web-{BE7E0651-2B25-47AE-B462-2E5920E78AA0}" dt="2018-10-09T00:43:35.940" v="2" actId="20577"/>
        <pc:sldMkLst>
          <pc:docMk/>
          <pc:sldMk cId="4015750545" sldId="263"/>
        </pc:sldMkLst>
        <pc:spChg chg="mod">
          <ac:chgData name="Ivan Ivanov" userId="5c7c00bd47089ebd" providerId="Windows Live" clId="Web-{BE7E0651-2B25-47AE-B462-2E5920E78AA0}" dt="2018-10-09T00:43:35.940" v="2" actId="20577"/>
          <ac:spMkLst>
            <pc:docMk/>
            <pc:sldMk cId="4015750545" sldId="263"/>
            <ac:spMk id="3" creationId="{13575723-91F6-47BC-8574-A5F0B174FE48}"/>
          </ac:spMkLst>
        </pc:spChg>
      </pc:sldChg>
    </pc:docChg>
  </pc:docChgLst>
  <pc:docChgLst>
    <pc:chgData name="Ivan Ivanov" userId="5c7c00bd47089ebd" providerId="Windows Live" clId="Web-{1EBB2636-0C17-4B85-B302-99F3C6004C9A}"/>
    <pc:docChg chg="modSld">
      <pc:chgData name="Ivan Ivanov" userId="5c7c00bd47089ebd" providerId="Windows Live" clId="Web-{1EBB2636-0C17-4B85-B302-99F3C6004C9A}" dt="2018-10-08T15:40:33.170" v="23" actId="20577"/>
      <pc:docMkLst>
        <pc:docMk/>
      </pc:docMkLst>
      <pc:sldChg chg="modSp">
        <pc:chgData name="Ivan Ivanov" userId="5c7c00bd47089ebd" providerId="Windows Live" clId="Web-{1EBB2636-0C17-4B85-B302-99F3C6004C9A}" dt="2018-10-08T15:40:33.154" v="22" actId="20577"/>
        <pc:sldMkLst>
          <pc:docMk/>
          <pc:sldMk cId="2313089151" sldId="258"/>
        </pc:sldMkLst>
        <pc:spChg chg="mod">
          <ac:chgData name="Ivan Ivanov" userId="5c7c00bd47089ebd" providerId="Windows Live" clId="Web-{1EBB2636-0C17-4B85-B302-99F3C6004C9A}" dt="2018-10-08T15:40:33.154" v="22" actId="20577"/>
          <ac:spMkLst>
            <pc:docMk/>
            <pc:sldMk cId="2313089151" sldId="258"/>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6A464E0-9ED0-47EA-BE40-4228AA7DEDEC}" type="datetimeFigureOut">
              <a:rPr lang="en-US" smtClean="0"/>
              <a:t>10/7/2019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E15613D-11DC-4C56-95F0-91195262504D}" type="slidenum">
              <a:rPr lang="en-US" smtClean="0"/>
              <a:t>‹#›</a:t>
            </a:fld>
            <a:endParaRPr lang="en-US"/>
          </a:p>
        </p:txBody>
      </p:sp>
    </p:spTree>
    <p:extLst>
      <p:ext uri="{BB962C8B-B14F-4D97-AF65-F5344CB8AC3E}">
        <p14:creationId xmlns:p14="http://schemas.microsoft.com/office/powerpoint/2010/main" val="3953265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15613D-11DC-4C56-95F0-91195262504D}" type="slidenum">
              <a:rPr lang="en-US" smtClean="0"/>
              <a:t>1</a:t>
            </a:fld>
            <a:endParaRPr lang="en-US"/>
          </a:p>
        </p:txBody>
      </p:sp>
    </p:spTree>
    <p:extLst>
      <p:ext uri="{BB962C8B-B14F-4D97-AF65-F5344CB8AC3E}">
        <p14:creationId xmlns:p14="http://schemas.microsoft.com/office/powerpoint/2010/main" val="3199739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smtClean="0"/>
              <a:t>Years of conflict in North America had reduced French military capacity significantly.  </a:t>
            </a:r>
          </a:p>
          <a:p>
            <a:pPr marL="171450" indent="-171450">
              <a:buFont typeface="Arial" panose="020B0604020202020204" pitchFamily="34" charset="0"/>
              <a:buChar char="•"/>
            </a:pPr>
            <a:r>
              <a:rPr lang="en-CA" dirty="0" smtClean="0"/>
              <a:t>Fortress </a:t>
            </a:r>
            <a:r>
              <a:rPr lang="en-CA" dirty="0" err="1" smtClean="0"/>
              <a:t>Louisbourg</a:t>
            </a:r>
            <a:r>
              <a:rPr lang="en-CA" dirty="0" smtClean="0"/>
              <a:t> was the last remaining French military emplacement in the Atlantic, and had become a thorn in the side of the British, harboring privateers, blocking British naval access to the Saint Lawrence, and supplying France with a large supply of Atlantic fish.</a:t>
            </a:r>
          </a:p>
          <a:p>
            <a:pPr marL="171450" indent="-171450">
              <a:buFont typeface="Arial" panose="020B0604020202020204" pitchFamily="34" charset="0"/>
              <a:buChar char="•"/>
            </a:pPr>
            <a:r>
              <a:rPr lang="en-CA" dirty="0" smtClean="0"/>
              <a:t>In 1758, the British sent 39 ships 12 000 troops and almost 1 000 mounted guns to lay siege to the fortress. </a:t>
            </a:r>
          </a:p>
          <a:p>
            <a:pPr marL="171450" indent="-171450">
              <a:buFont typeface="Arial" panose="020B0604020202020204" pitchFamily="34" charset="0"/>
              <a:buChar char="•"/>
            </a:pPr>
            <a:r>
              <a:rPr lang="en-CA" dirty="0" smtClean="0"/>
              <a:t>Within only a few months, with food storages running out, the French were forced to surrender.</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E15613D-11DC-4C56-95F0-91195262504D}" type="slidenum">
              <a:rPr lang="en-US" smtClean="0"/>
              <a:t>10</a:t>
            </a:fld>
            <a:endParaRPr lang="en-US"/>
          </a:p>
        </p:txBody>
      </p:sp>
    </p:spTree>
    <p:extLst>
      <p:ext uri="{BB962C8B-B14F-4D97-AF65-F5344CB8AC3E}">
        <p14:creationId xmlns:p14="http://schemas.microsoft.com/office/powerpoint/2010/main" val="236134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CA" sz="1050" dirty="0" smtClean="0"/>
              <a:t>As the war progressed, many of the Quebecois men were leaving their farms and jobs to fight the British. </a:t>
            </a:r>
          </a:p>
          <a:p>
            <a:pPr marL="0" indent="0">
              <a:buFont typeface="Arial" panose="020B0604020202020204" pitchFamily="34" charset="0"/>
              <a:buNone/>
            </a:pPr>
            <a:r>
              <a:rPr lang="en-CA" sz="1050" dirty="0" smtClean="0"/>
              <a:t>As a result, food shortages became chronic, with rations being implemented.</a:t>
            </a:r>
          </a:p>
          <a:p>
            <a:pPr marL="0" indent="0">
              <a:buFont typeface="Arial" panose="020B0604020202020204" pitchFamily="34" charset="0"/>
              <a:buNone/>
            </a:pPr>
            <a:r>
              <a:rPr lang="en-CA" sz="1050" dirty="0" smtClean="0"/>
              <a:t>Meanwhile, more and more refugees, soldiers, and allies were entering the city, increasing strain on the depleted food stores.</a:t>
            </a:r>
          </a:p>
          <a:p>
            <a:pPr marL="0" indent="0">
              <a:buFont typeface="Arial" panose="020B0604020202020204" pitchFamily="34" charset="0"/>
              <a:buNone/>
            </a:pPr>
            <a:r>
              <a:rPr lang="en-CA" sz="1050" dirty="0" smtClean="0"/>
              <a:t>The crowded conditions also resulted in a smallpox epidemic.</a:t>
            </a:r>
          </a:p>
          <a:p>
            <a:pPr marL="0" indent="0">
              <a:buFont typeface="Arial" panose="020B0604020202020204" pitchFamily="34" charset="0"/>
              <a:buNone/>
            </a:pPr>
            <a:r>
              <a:rPr lang="en-CA" sz="1050" dirty="0" smtClean="0"/>
              <a:t>When the British arrived, their fleet of ships numbered in the hundreds of the best warships ever made.</a:t>
            </a:r>
          </a:p>
          <a:p>
            <a:pPr marL="0" indent="0">
              <a:buFont typeface="Arial" panose="020B0604020202020204" pitchFamily="34" charset="0"/>
              <a:buNone/>
            </a:pPr>
            <a:r>
              <a:rPr lang="en-CA" sz="1050" dirty="0" smtClean="0"/>
              <a:t>The fleet’s population was more numerous than that of the entire city of Quebec.</a:t>
            </a:r>
          </a:p>
          <a:p>
            <a:pPr marL="0" indent="0">
              <a:buFont typeface="Arial" panose="020B0604020202020204" pitchFamily="34" charset="0"/>
              <a:buNone/>
            </a:pPr>
            <a:r>
              <a:rPr lang="en-CA" sz="1050" dirty="0" smtClean="0"/>
              <a:t>The bombardment of Quebec began on July 12, 1759 and lasted nine weeks.</a:t>
            </a:r>
          </a:p>
          <a:p>
            <a:pPr marL="0" indent="0">
              <a:buFont typeface="Arial" panose="020B0604020202020204" pitchFamily="34" charset="0"/>
              <a:buNone/>
            </a:pPr>
            <a:r>
              <a:rPr lang="en-CA" sz="1050" dirty="0" smtClean="0"/>
              <a:t>All farms within 150 miles of Quebec were destroyed, adding to the growing famine in the city.</a:t>
            </a:r>
          </a:p>
          <a:p>
            <a:pPr marL="0" indent="0">
              <a:buFont typeface="Arial" panose="020B0604020202020204" pitchFamily="34" charset="0"/>
              <a:buNone/>
            </a:pPr>
            <a:endParaRPr lang="en-CA" sz="1050" dirty="0" smtClean="0"/>
          </a:p>
          <a:p>
            <a:pPr marL="0" indent="0">
              <a:buFont typeface="Arial" panose="020B0604020202020204" pitchFamily="34" charset="0"/>
              <a:buNone/>
            </a:pPr>
            <a:endParaRPr lang="en-US" sz="1050" dirty="0"/>
          </a:p>
        </p:txBody>
      </p:sp>
      <p:sp>
        <p:nvSpPr>
          <p:cNvPr id="4" name="Slide Number Placeholder 3"/>
          <p:cNvSpPr>
            <a:spLocks noGrp="1"/>
          </p:cNvSpPr>
          <p:nvPr>
            <p:ph type="sldNum" sz="quarter" idx="10"/>
          </p:nvPr>
        </p:nvSpPr>
        <p:spPr/>
        <p:txBody>
          <a:bodyPr/>
          <a:lstStyle/>
          <a:p>
            <a:fld id="{3E15613D-11DC-4C56-95F0-91195262504D}" type="slidenum">
              <a:rPr lang="en-US" smtClean="0"/>
              <a:t>11</a:t>
            </a:fld>
            <a:endParaRPr lang="en-US"/>
          </a:p>
        </p:txBody>
      </p:sp>
    </p:spTree>
    <p:extLst>
      <p:ext uri="{BB962C8B-B14F-4D97-AF65-F5344CB8AC3E}">
        <p14:creationId xmlns:p14="http://schemas.microsoft.com/office/powerpoint/2010/main" val="155223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smtClean="0"/>
              <a:t>On September 12, 1759, British General Wolfe decided to bait the French into an outright battle.</a:t>
            </a:r>
          </a:p>
          <a:p>
            <a:pPr marL="171450" indent="-171450">
              <a:buFont typeface="Arial" panose="020B0604020202020204" pitchFamily="34" charset="0"/>
              <a:buChar char="•"/>
            </a:pPr>
            <a:r>
              <a:rPr lang="en-CA" dirty="0" smtClean="0"/>
              <a:t>Hearing that British army was just outside the walls of Quebec, Montcalm gathered all the troops he could muster from around the region, and marched to meet them.</a:t>
            </a:r>
          </a:p>
          <a:p>
            <a:pPr marL="171450" indent="-171450">
              <a:buFont typeface="Arial" panose="020B0604020202020204" pitchFamily="34" charset="0"/>
              <a:buChar char="•"/>
            </a:pPr>
            <a:r>
              <a:rPr lang="en-CA" dirty="0" smtClean="0"/>
              <a:t>The ill prepared, underequipped, outnumbered, and unmotivated French army was routed in only three hours.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E15613D-11DC-4C56-95F0-91195262504D}" type="slidenum">
              <a:rPr lang="en-US" smtClean="0"/>
              <a:t>12</a:t>
            </a:fld>
            <a:endParaRPr lang="en-US"/>
          </a:p>
        </p:txBody>
      </p:sp>
    </p:spTree>
    <p:extLst>
      <p:ext uri="{BB962C8B-B14F-4D97-AF65-F5344CB8AC3E}">
        <p14:creationId xmlns:p14="http://schemas.microsoft.com/office/powerpoint/2010/main" val="131330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Following the battle of the Plains of Abraham, French and Canadian survivors fled to Montréal. </a:t>
            </a:r>
          </a:p>
          <a:p>
            <a:pPr marL="171450" indent="-171450">
              <a:buFont typeface="Arial" panose="020B0604020202020204" pitchFamily="34" charset="0"/>
              <a:buChar char="•"/>
            </a:pPr>
            <a:r>
              <a:rPr lang="en-US" dirty="0" smtClean="0"/>
              <a:t>In April of 1760 they returned, and defeated a British force in St. Foy.</a:t>
            </a:r>
          </a:p>
          <a:p>
            <a:pPr marL="171450" indent="-171450">
              <a:buFont typeface="Arial" panose="020B0604020202020204" pitchFamily="34" charset="0"/>
              <a:buChar char="•"/>
            </a:pPr>
            <a:r>
              <a:rPr lang="en-US" dirty="0" smtClean="0"/>
              <a:t>The British retreated into the walls of Quebec.</a:t>
            </a:r>
          </a:p>
          <a:p>
            <a:pPr marL="171450" indent="-171450">
              <a:buFont typeface="Arial" panose="020B0604020202020204" pitchFamily="34" charset="0"/>
              <a:buChar char="•"/>
            </a:pPr>
            <a:r>
              <a:rPr lang="en-US" dirty="0" smtClean="0"/>
              <a:t>By May, three British armies arrived at Montréal, and captured the city. </a:t>
            </a:r>
          </a:p>
          <a:p>
            <a:pPr marL="171450" indent="-171450">
              <a:buFont typeface="Arial" panose="020B0604020202020204" pitchFamily="34" charset="0"/>
              <a:buChar char="•"/>
            </a:pPr>
            <a:r>
              <a:rPr lang="en-US" dirty="0" smtClean="0"/>
              <a:t>With no hope of support from France, the French surrendered on September 8, 1760.</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E15613D-11DC-4C56-95F0-91195262504D}" type="slidenum">
              <a:rPr lang="en-US" smtClean="0"/>
              <a:t>13</a:t>
            </a:fld>
            <a:endParaRPr lang="en-US"/>
          </a:p>
        </p:txBody>
      </p:sp>
    </p:spTree>
    <p:extLst>
      <p:ext uri="{BB962C8B-B14F-4D97-AF65-F5344CB8AC3E}">
        <p14:creationId xmlns:p14="http://schemas.microsoft.com/office/powerpoint/2010/main" val="21890775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15613D-11DC-4C56-95F0-91195262504D}" type="slidenum">
              <a:rPr lang="en-US" smtClean="0"/>
              <a:t>14</a:t>
            </a:fld>
            <a:endParaRPr lang="en-US"/>
          </a:p>
        </p:txBody>
      </p:sp>
    </p:spTree>
    <p:extLst>
      <p:ext uri="{BB962C8B-B14F-4D97-AF65-F5344CB8AC3E}">
        <p14:creationId xmlns:p14="http://schemas.microsoft.com/office/powerpoint/2010/main" val="814413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15613D-11DC-4C56-95F0-91195262504D}" type="slidenum">
              <a:rPr lang="en-US" smtClean="0"/>
              <a:t>15</a:t>
            </a:fld>
            <a:endParaRPr lang="en-US"/>
          </a:p>
        </p:txBody>
      </p:sp>
    </p:spTree>
    <p:extLst>
      <p:ext uri="{BB962C8B-B14F-4D97-AF65-F5344CB8AC3E}">
        <p14:creationId xmlns:p14="http://schemas.microsoft.com/office/powerpoint/2010/main" val="2127255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buFont typeface="+mj-lt"/>
              <a:buAutoNum type="arabicPeriod"/>
            </a:pPr>
            <a:r>
              <a:rPr lang="en-US" dirty="0" smtClean="0"/>
              <a:t>Why do you think the British didn't seize the land they captured from its French occupants, and redistribute it among their own?</a:t>
            </a:r>
          </a:p>
          <a:p>
            <a:pPr marL="514350" indent="-514350">
              <a:buFont typeface="+mj-lt"/>
              <a:buAutoNum type="arabicPeriod"/>
            </a:pPr>
            <a:r>
              <a:rPr lang="en-US" dirty="0" smtClean="0"/>
              <a:t>Why might first nations tribes have been valued by some generals and largely ignored by others?</a:t>
            </a:r>
          </a:p>
          <a:p>
            <a:pPr marL="514350" indent="-514350">
              <a:buFont typeface="+mj-lt"/>
              <a:buAutoNum type="arabicPeriod"/>
            </a:pPr>
            <a:r>
              <a:rPr lang="en-US" dirty="0" smtClean="0"/>
              <a:t>How do you think the outcome would have been different at Quebec, had Montcalm kept his soldiers behind the fortifications at Quebec?</a:t>
            </a:r>
          </a:p>
          <a:p>
            <a:endParaRPr lang="en-US" dirty="0"/>
          </a:p>
        </p:txBody>
      </p:sp>
      <p:sp>
        <p:nvSpPr>
          <p:cNvPr id="4" name="Slide Number Placeholder 3"/>
          <p:cNvSpPr>
            <a:spLocks noGrp="1"/>
          </p:cNvSpPr>
          <p:nvPr>
            <p:ph type="sldNum" sz="quarter" idx="10"/>
          </p:nvPr>
        </p:nvSpPr>
        <p:spPr/>
        <p:txBody>
          <a:bodyPr/>
          <a:lstStyle/>
          <a:p>
            <a:fld id="{3E15613D-11DC-4C56-95F0-91195262504D}" type="slidenum">
              <a:rPr lang="en-US" smtClean="0"/>
              <a:t>16</a:t>
            </a:fld>
            <a:endParaRPr lang="en-US"/>
          </a:p>
        </p:txBody>
      </p:sp>
    </p:spTree>
    <p:extLst>
      <p:ext uri="{BB962C8B-B14F-4D97-AF65-F5344CB8AC3E}">
        <p14:creationId xmlns:p14="http://schemas.microsoft.com/office/powerpoint/2010/main" val="31372638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15613D-11DC-4C56-95F0-91195262504D}" type="slidenum">
              <a:rPr lang="en-US" smtClean="0"/>
              <a:t>17</a:t>
            </a:fld>
            <a:endParaRPr lang="en-US"/>
          </a:p>
        </p:txBody>
      </p:sp>
    </p:spTree>
    <p:extLst>
      <p:ext uri="{BB962C8B-B14F-4D97-AF65-F5344CB8AC3E}">
        <p14:creationId xmlns:p14="http://schemas.microsoft.com/office/powerpoint/2010/main" val="2389214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15613D-11DC-4C56-95F0-91195262504D}" type="slidenum">
              <a:rPr lang="en-US" smtClean="0"/>
              <a:t>2</a:t>
            </a:fld>
            <a:endParaRPr lang="en-US"/>
          </a:p>
        </p:txBody>
      </p:sp>
    </p:spTree>
    <p:extLst>
      <p:ext uri="{BB962C8B-B14F-4D97-AF65-F5344CB8AC3E}">
        <p14:creationId xmlns:p14="http://schemas.microsoft.com/office/powerpoint/2010/main" val="3381737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15613D-11DC-4C56-95F0-91195262504D}" type="slidenum">
              <a:rPr lang="en-US" smtClean="0"/>
              <a:t>3</a:t>
            </a:fld>
            <a:endParaRPr lang="en-US"/>
          </a:p>
        </p:txBody>
      </p:sp>
    </p:spTree>
    <p:extLst>
      <p:ext uri="{BB962C8B-B14F-4D97-AF65-F5344CB8AC3E}">
        <p14:creationId xmlns:p14="http://schemas.microsoft.com/office/powerpoint/2010/main" val="2896380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Overseas territories, like Canada and the thirteen colonies became pawns in a larger game.</a:t>
            </a:r>
          </a:p>
          <a:p>
            <a:pPr defTabSz="931774">
              <a:defRPr/>
            </a:pPr>
            <a:r>
              <a:rPr lang="en-US" dirty="0" smtClean="0"/>
              <a:t>While France focused on victory in mainland Europe, the British decided the focus of their strategy would be conquering colonies.</a:t>
            </a:r>
          </a:p>
          <a:p>
            <a:pPr defTabSz="931774">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3E15613D-11DC-4C56-95F0-91195262504D}" type="slidenum">
              <a:rPr lang="en-US" smtClean="0"/>
              <a:t>4</a:t>
            </a:fld>
            <a:endParaRPr lang="en-US"/>
          </a:p>
        </p:txBody>
      </p:sp>
    </p:spTree>
    <p:extLst>
      <p:ext uri="{BB962C8B-B14F-4D97-AF65-F5344CB8AC3E}">
        <p14:creationId xmlns:p14="http://schemas.microsoft.com/office/powerpoint/2010/main" val="573580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15613D-11DC-4C56-95F0-91195262504D}" type="slidenum">
              <a:rPr lang="en-US" smtClean="0"/>
              <a:t>5</a:t>
            </a:fld>
            <a:endParaRPr lang="en-US"/>
          </a:p>
        </p:txBody>
      </p:sp>
    </p:spTree>
    <p:extLst>
      <p:ext uri="{BB962C8B-B14F-4D97-AF65-F5344CB8AC3E}">
        <p14:creationId xmlns:p14="http://schemas.microsoft.com/office/powerpoint/2010/main" val="771000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French had claimed sovereignty over native land spanning from the Mississippi to the Gulf of Mexico.</a:t>
            </a:r>
          </a:p>
          <a:p>
            <a:pPr marL="171450" indent="-171450">
              <a:buFont typeface="Arial" panose="020B0604020202020204" pitchFamily="34" charset="0"/>
              <a:buChar char="•"/>
            </a:pPr>
            <a:r>
              <a:rPr lang="en-US" dirty="0" smtClean="0"/>
              <a:t>Despite their claim, however, there was little military force to protect the land. </a:t>
            </a:r>
          </a:p>
          <a:p>
            <a:pPr marL="171450" indent="-171450">
              <a:buFont typeface="Arial" panose="020B0604020202020204" pitchFamily="34" charset="0"/>
              <a:buChar char="•"/>
            </a:pPr>
            <a:r>
              <a:rPr lang="en-US" dirty="0" smtClean="0"/>
              <a:t>Seizing the opportunity, the British established bases and a trade company in Ohio valley, to undermine French power. The British wanted the fertile farmlands of this region.</a:t>
            </a:r>
          </a:p>
          <a:p>
            <a:pPr marL="171450" indent="-171450">
              <a:buFont typeface="Arial" panose="020B0604020202020204" pitchFamily="34" charset="0"/>
              <a:buChar char="•"/>
            </a:pPr>
            <a:r>
              <a:rPr lang="en-US" dirty="0" smtClean="0"/>
              <a:t>Over the course of the ensuing conflicts, the Ohio valley became a killing field for both sides, as fighting often took place between French aligned natives and the British aligned Thirteen colonies.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E15613D-11DC-4C56-95F0-91195262504D}" type="slidenum">
              <a:rPr lang="en-US" smtClean="0"/>
              <a:t>6</a:t>
            </a:fld>
            <a:endParaRPr lang="en-US"/>
          </a:p>
        </p:txBody>
      </p:sp>
    </p:spTree>
    <p:extLst>
      <p:ext uri="{BB962C8B-B14F-4D97-AF65-F5344CB8AC3E}">
        <p14:creationId xmlns:p14="http://schemas.microsoft.com/office/powerpoint/2010/main" val="2162477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15613D-11DC-4C56-95F0-91195262504D}" type="slidenum">
              <a:rPr lang="en-US" smtClean="0"/>
              <a:t>7</a:t>
            </a:fld>
            <a:endParaRPr lang="en-US"/>
          </a:p>
        </p:txBody>
      </p:sp>
    </p:spTree>
    <p:extLst>
      <p:ext uri="{BB962C8B-B14F-4D97-AF65-F5344CB8AC3E}">
        <p14:creationId xmlns:p14="http://schemas.microsoft.com/office/powerpoint/2010/main" val="2831664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Montcalm and </a:t>
            </a:r>
            <a:r>
              <a:rPr lang="en-US" dirty="0" err="1" smtClean="0"/>
              <a:t>Vaureuil</a:t>
            </a:r>
            <a:r>
              <a:rPr lang="en-US" dirty="0" smtClean="0"/>
              <a:t> were two French generals tasked with defending new France.</a:t>
            </a:r>
          </a:p>
          <a:p>
            <a:pPr marL="171450" indent="-171450">
              <a:buFont typeface="Arial" panose="020B0604020202020204" pitchFamily="34" charset="0"/>
              <a:buChar char="•"/>
            </a:pPr>
            <a:r>
              <a:rPr lang="en-US" dirty="0" err="1" smtClean="0"/>
              <a:t>Vaureuil</a:t>
            </a:r>
            <a:r>
              <a:rPr lang="en-US" dirty="0" smtClean="0"/>
              <a:t> wanted to launch surprise attacks and raids against British assets, strengthen the French forces by incorporating militia units, and utilize the skills of the first nations tribes to their fullest potential.</a:t>
            </a:r>
          </a:p>
          <a:p>
            <a:pPr marL="171450" indent="-171450">
              <a:buFont typeface="Arial" panose="020B0604020202020204" pitchFamily="34" charset="0"/>
              <a:buChar char="•"/>
            </a:pPr>
            <a:r>
              <a:rPr lang="en-US" dirty="0" smtClean="0"/>
              <a:t>Montcalm, on the other hand wanted to fight traditional pitched battles against the British.</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E15613D-11DC-4C56-95F0-91195262504D}" type="slidenum">
              <a:rPr lang="en-US" smtClean="0"/>
              <a:t>8</a:t>
            </a:fld>
            <a:endParaRPr lang="en-US"/>
          </a:p>
        </p:txBody>
      </p:sp>
    </p:spTree>
    <p:extLst>
      <p:ext uri="{BB962C8B-B14F-4D97-AF65-F5344CB8AC3E}">
        <p14:creationId xmlns:p14="http://schemas.microsoft.com/office/powerpoint/2010/main" val="609797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050" dirty="0" smtClean="0"/>
              <a:t>Fearing they would lose their land, the French began building forts throughout their territory in New France.</a:t>
            </a:r>
          </a:p>
          <a:p>
            <a:pPr marL="171450" indent="-171450">
              <a:buFont typeface="Arial" panose="020B0604020202020204" pitchFamily="34" charset="0"/>
              <a:buChar char="•"/>
            </a:pPr>
            <a:r>
              <a:rPr lang="en-US" sz="1050" dirty="0" smtClean="0"/>
              <a:t>One of those forts, built in modern day Pittsburg caused conflict, when the British claimed it was on their territory.</a:t>
            </a:r>
          </a:p>
          <a:p>
            <a:pPr marL="171450" indent="-171450">
              <a:buFont typeface="Arial" panose="020B0604020202020204" pitchFamily="34" charset="0"/>
              <a:buChar char="•"/>
            </a:pPr>
            <a:r>
              <a:rPr lang="en-US" sz="1050" dirty="0" smtClean="0"/>
              <a:t>In 1754, George Washington and a crew of 150 British soldiers demanded the French leave Fort Duquesne, and fired at a French scouting party, killing 10 men. This was the start of the war. </a:t>
            </a:r>
          </a:p>
          <a:p>
            <a:pPr marL="171450" indent="-171450">
              <a:buFont typeface="Arial" panose="020B0604020202020204" pitchFamily="34" charset="0"/>
              <a:buChar char="•"/>
            </a:pPr>
            <a:r>
              <a:rPr lang="en-US" sz="1050" dirty="0" smtClean="0"/>
              <a:t>Prior to the beginning of the seven years war, both of the existing French generals achieved multiple victories over the British. </a:t>
            </a:r>
          </a:p>
          <a:p>
            <a:pPr marL="171450" indent="-171450">
              <a:buFont typeface="Arial" panose="020B0604020202020204" pitchFamily="34" charset="0"/>
              <a:buChar char="•"/>
            </a:pPr>
            <a:r>
              <a:rPr lang="en-US" sz="1050" dirty="0" smtClean="0"/>
              <a:t>Eventually Montcalm, one of the two, was given supreme command of all French forces in North America. </a:t>
            </a:r>
          </a:p>
          <a:p>
            <a:pPr marL="171450" indent="-171450">
              <a:buFont typeface="Arial" panose="020B0604020202020204" pitchFamily="34" charset="0"/>
              <a:buChar char="•"/>
            </a:pPr>
            <a:r>
              <a:rPr lang="en-US" sz="1050" dirty="0" smtClean="0"/>
              <a:t>For some time the French would hold their own, even holding off a British force of 15 000 with only 3 600 of their own troops in 1758.</a:t>
            </a:r>
          </a:p>
          <a:p>
            <a:pPr marL="171450" indent="-171450">
              <a:buFont typeface="Arial" panose="020B0604020202020204" pitchFamily="34" charset="0"/>
              <a:buChar char="•"/>
            </a:pPr>
            <a:r>
              <a:rPr lang="en-US" sz="1050" dirty="0" smtClean="0"/>
              <a:t>The sheer number of British assets in the continent however, was overwhelming.</a:t>
            </a:r>
          </a:p>
          <a:p>
            <a:pPr marL="171450" indent="-171450">
              <a:buFont typeface="Arial" panose="020B0604020202020204" pitchFamily="34" charset="0"/>
              <a:buChar char="•"/>
            </a:pPr>
            <a:endParaRPr lang="en-US" sz="1050" dirty="0"/>
          </a:p>
        </p:txBody>
      </p:sp>
      <p:sp>
        <p:nvSpPr>
          <p:cNvPr id="4" name="Slide Number Placeholder 3"/>
          <p:cNvSpPr>
            <a:spLocks noGrp="1"/>
          </p:cNvSpPr>
          <p:nvPr>
            <p:ph type="sldNum" sz="quarter" idx="10"/>
          </p:nvPr>
        </p:nvSpPr>
        <p:spPr/>
        <p:txBody>
          <a:bodyPr/>
          <a:lstStyle/>
          <a:p>
            <a:fld id="{3E15613D-11DC-4C56-95F0-91195262504D}" type="slidenum">
              <a:rPr lang="en-US" smtClean="0"/>
              <a:t>9</a:t>
            </a:fld>
            <a:endParaRPr lang="en-US"/>
          </a:p>
        </p:txBody>
      </p:sp>
    </p:spTree>
    <p:extLst>
      <p:ext uri="{BB962C8B-B14F-4D97-AF65-F5344CB8AC3E}">
        <p14:creationId xmlns:p14="http://schemas.microsoft.com/office/powerpoint/2010/main" val="2163269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949A6441-739A-442A-B0C1-5887F9090C11}" type="datetimeFigureOut">
              <a:rPr lang="en-CA" smtClean="0"/>
              <a:t>2019-10-07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79EC129-A876-40CF-B0D4-7D5073EC0B7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0458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9A6441-739A-442A-B0C1-5887F9090C11}" type="datetimeFigureOut">
              <a:rPr lang="en-CA" smtClean="0"/>
              <a:t>2019-10-07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79EC129-A876-40CF-B0D4-7D5073EC0B79}" type="slidenum">
              <a:rPr lang="en-CA" smtClean="0"/>
              <a:t>‹#›</a:t>
            </a:fld>
            <a:endParaRPr lang="en-CA"/>
          </a:p>
        </p:txBody>
      </p:sp>
    </p:spTree>
    <p:extLst>
      <p:ext uri="{BB962C8B-B14F-4D97-AF65-F5344CB8AC3E}">
        <p14:creationId xmlns:p14="http://schemas.microsoft.com/office/powerpoint/2010/main" val="4291479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9A6441-739A-442A-B0C1-5887F9090C11}" type="datetimeFigureOut">
              <a:rPr lang="en-CA" smtClean="0"/>
              <a:t>2019-10-07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79EC129-A876-40CF-B0D4-7D5073EC0B79}" type="slidenum">
              <a:rPr lang="en-CA" smtClean="0"/>
              <a:t>‹#›</a:t>
            </a:fld>
            <a:endParaRPr lang="en-CA"/>
          </a:p>
        </p:txBody>
      </p:sp>
    </p:spTree>
    <p:extLst>
      <p:ext uri="{BB962C8B-B14F-4D97-AF65-F5344CB8AC3E}">
        <p14:creationId xmlns:p14="http://schemas.microsoft.com/office/powerpoint/2010/main" val="2267054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9A6441-739A-442A-B0C1-5887F9090C11}" type="datetimeFigureOut">
              <a:rPr lang="en-CA" smtClean="0"/>
              <a:t>2019-10-07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79EC129-A876-40CF-B0D4-7D5073EC0B79}" type="slidenum">
              <a:rPr lang="en-CA" smtClean="0"/>
              <a:t>‹#›</a:t>
            </a:fld>
            <a:endParaRPr lang="en-CA"/>
          </a:p>
        </p:txBody>
      </p:sp>
    </p:spTree>
    <p:extLst>
      <p:ext uri="{BB962C8B-B14F-4D97-AF65-F5344CB8AC3E}">
        <p14:creationId xmlns:p14="http://schemas.microsoft.com/office/powerpoint/2010/main" val="1810930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9A6441-739A-442A-B0C1-5887F9090C11}" type="datetimeFigureOut">
              <a:rPr lang="en-CA" smtClean="0"/>
              <a:t>2019-10-07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79EC129-A876-40CF-B0D4-7D5073EC0B7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4006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49A6441-739A-442A-B0C1-5887F9090C11}" type="datetimeFigureOut">
              <a:rPr lang="en-CA" smtClean="0"/>
              <a:t>2019-10-07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79EC129-A876-40CF-B0D4-7D5073EC0B79}" type="slidenum">
              <a:rPr lang="en-CA" smtClean="0"/>
              <a:t>‹#›</a:t>
            </a:fld>
            <a:endParaRPr lang="en-CA"/>
          </a:p>
        </p:txBody>
      </p:sp>
    </p:spTree>
    <p:extLst>
      <p:ext uri="{BB962C8B-B14F-4D97-AF65-F5344CB8AC3E}">
        <p14:creationId xmlns:p14="http://schemas.microsoft.com/office/powerpoint/2010/main" val="2013630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9A6441-739A-442A-B0C1-5887F9090C11}" type="datetimeFigureOut">
              <a:rPr lang="en-CA" smtClean="0"/>
              <a:t>2019-10-07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179EC129-A876-40CF-B0D4-7D5073EC0B79}" type="slidenum">
              <a:rPr lang="en-CA" smtClean="0"/>
              <a:t>‹#›</a:t>
            </a:fld>
            <a:endParaRPr lang="en-CA"/>
          </a:p>
        </p:txBody>
      </p:sp>
    </p:spTree>
    <p:extLst>
      <p:ext uri="{BB962C8B-B14F-4D97-AF65-F5344CB8AC3E}">
        <p14:creationId xmlns:p14="http://schemas.microsoft.com/office/powerpoint/2010/main" val="2032051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49A6441-739A-442A-B0C1-5887F9090C11}" type="datetimeFigureOut">
              <a:rPr lang="en-CA" smtClean="0"/>
              <a:t>2019-10-07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179EC129-A876-40CF-B0D4-7D5073EC0B79}" type="slidenum">
              <a:rPr lang="en-CA" smtClean="0"/>
              <a:t>‹#›</a:t>
            </a:fld>
            <a:endParaRPr lang="en-CA"/>
          </a:p>
        </p:txBody>
      </p:sp>
    </p:spTree>
    <p:extLst>
      <p:ext uri="{BB962C8B-B14F-4D97-AF65-F5344CB8AC3E}">
        <p14:creationId xmlns:p14="http://schemas.microsoft.com/office/powerpoint/2010/main" val="3396552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49A6441-739A-442A-B0C1-5887F9090C11}" type="datetimeFigureOut">
              <a:rPr lang="en-CA" smtClean="0"/>
              <a:t>2019-10-07</a:t>
            </a:fld>
            <a:endParaRPr lang="en-C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CA"/>
          </a:p>
        </p:txBody>
      </p:sp>
      <p:sp>
        <p:nvSpPr>
          <p:cNvPr id="9" name="Slide Number Placeholder 8"/>
          <p:cNvSpPr>
            <a:spLocks noGrp="1"/>
          </p:cNvSpPr>
          <p:nvPr>
            <p:ph type="sldNum" sz="quarter" idx="12"/>
          </p:nvPr>
        </p:nvSpPr>
        <p:spPr/>
        <p:txBody>
          <a:bodyPr/>
          <a:lstStyle/>
          <a:p>
            <a:fld id="{179EC129-A876-40CF-B0D4-7D5073EC0B79}" type="slidenum">
              <a:rPr lang="en-CA" smtClean="0"/>
              <a:t>‹#›</a:t>
            </a:fld>
            <a:endParaRPr lang="en-CA"/>
          </a:p>
        </p:txBody>
      </p:sp>
    </p:spTree>
    <p:extLst>
      <p:ext uri="{BB962C8B-B14F-4D97-AF65-F5344CB8AC3E}">
        <p14:creationId xmlns:p14="http://schemas.microsoft.com/office/powerpoint/2010/main" val="2204563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49A6441-739A-442A-B0C1-5887F9090C11}" type="datetimeFigureOut">
              <a:rPr lang="en-CA" smtClean="0"/>
              <a:t>2019-10-07</a:t>
            </a:fld>
            <a:endParaRPr lang="en-C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79EC129-A876-40CF-B0D4-7D5073EC0B79}" type="slidenum">
              <a:rPr lang="en-CA" smtClean="0"/>
              <a:t>‹#›</a:t>
            </a:fld>
            <a:endParaRPr lang="en-CA"/>
          </a:p>
        </p:txBody>
      </p:sp>
    </p:spTree>
    <p:extLst>
      <p:ext uri="{BB962C8B-B14F-4D97-AF65-F5344CB8AC3E}">
        <p14:creationId xmlns:p14="http://schemas.microsoft.com/office/powerpoint/2010/main" val="2413403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9A6441-739A-442A-B0C1-5887F9090C11}" type="datetimeFigureOut">
              <a:rPr lang="en-CA" smtClean="0"/>
              <a:t>2019-10-07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79EC129-A876-40CF-B0D4-7D5073EC0B79}" type="slidenum">
              <a:rPr lang="en-CA" smtClean="0"/>
              <a:t>‹#›</a:t>
            </a:fld>
            <a:endParaRPr lang="en-CA"/>
          </a:p>
        </p:txBody>
      </p:sp>
    </p:spTree>
    <p:extLst>
      <p:ext uri="{BB962C8B-B14F-4D97-AF65-F5344CB8AC3E}">
        <p14:creationId xmlns:p14="http://schemas.microsoft.com/office/powerpoint/2010/main" val="2172895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49A6441-739A-442A-B0C1-5887F9090C11}" type="datetimeFigureOut">
              <a:rPr lang="en-CA" smtClean="0"/>
              <a:t>2019-10-07</a:t>
            </a:fld>
            <a:endParaRPr lang="en-C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79EC129-A876-40CF-B0D4-7D5073EC0B79}" type="slidenum">
              <a:rPr lang="en-CA" smtClean="0"/>
              <a:t>‹#›</a:t>
            </a:fld>
            <a:endParaRPr lang="en-C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03674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en.wikipedia.org/wiki/Pontiac's_War" TargetMode="External"/><Relationship Id="rId3" Type="http://schemas.openxmlformats.org/officeDocument/2006/relationships/hyperlink" Target="https://en.wikipedia.org/wiki/Thirteen_Colonies" TargetMode="External"/><Relationship Id="rId7" Type="http://schemas.openxmlformats.org/officeDocument/2006/relationships/hyperlink" Target="https://en.wikipedia.org/wiki/Louis-Joseph_de_Montcal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en.wikipedia.org/wiki/Seven_Years'_War" TargetMode="External"/><Relationship Id="rId5" Type="http://schemas.openxmlformats.org/officeDocument/2006/relationships/hyperlink" Target="http://www.canadahistory.com/sections/Eras/newfrance/thefall.htm" TargetMode="External"/><Relationship Id="rId4" Type="http://schemas.openxmlformats.org/officeDocument/2006/relationships/hyperlink" Target="https://en.wikipedia.org/wiki/French_colonial_empir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42939" y="889460"/>
            <a:ext cx="10598852" cy="2222230"/>
          </a:xfrm>
        </p:spPr>
        <p:txBody>
          <a:bodyPr>
            <a:normAutofit/>
          </a:bodyPr>
          <a:lstStyle/>
          <a:p>
            <a:r>
              <a:rPr lang="en-CA" sz="8800"/>
              <a:t>The Fall of New France </a:t>
            </a:r>
          </a:p>
        </p:txBody>
      </p:sp>
      <p:sp>
        <p:nvSpPr>
          <p:cNvPr id="3" name="Subtitle 2"/>
          <p:cNvSpPr>
            <a:spLocks noGrp="1"/>
          </p:cNvSpPr>
          <p:nvPr>
            <p:ph type="subTitle" idx="1"/>
          </p:nvPr>
        </p:nvSpPr>
        <p:spPr>
          <a:xfrm>
            <a:off x="1004517" y="4974235"/>
            <a:ext cx="10058400" cy="1143000"/>
          </a:xfrm>
        </p:spPr>
        <p:txBody>
          <a:bodyPr/>
          <a:lstStyle/>
          <a:p>
            <a:pPr algn="ctr"/>
            <a:r>
              <a:rPr lang="en-CA" sz="3200" dirty="0">
                <a:solidFill>
                  <a:schemeClr val="tx1"/>
                </a:solidFill>
                <a:latin typeface="+mn-lt"/>
              </a:rPr>
              <a:t>Canadian History </a:t>
            </a:r>
            <a:r>
              <a:rPr lang="en-CA" sz="3200" dirty="0" smtClean="0">
                <a:solidFill>
                  <a:schemeClr val="tx1"/>
                </a:solidFill>
                <a:latin typeface="+mn-lt"/>
              </a:rPr>
              <a:t>122</a:t>
            </a:r>
            <a:endParaRPr lang="en-CA" sz="3200" dirty="0">
              <a:solidFill>
                <a:schemeClr val="tx1"/>
              </a:solidFill>
              <a:latin typeface="+mn-lt"/>
            </a:endParaRPr>
          </a:p>
        </p:txBody>
      </p:sp>
    </p:spTree>
    <p:extLst>
      <p:ext uri="{BB962C8B-B14F-4D97-AF65-F5344CB8AC3E}">
        <p14:creationId xmlns:p14="http://schemas.microsoft.com/office/powerpoint/2010/main" val="30412313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20F87EC-F214-454C-8B0E-A8E5268E60F6}"/>
              </a:ext>
            </a:extLst>
          </p:cNvPr>
          <p:cNvSpPr>
            <a:spLocks noGrp="1"/>
          </p:cNvSpPr>
          <p:nvPr>
            <p:ph type="title"/>
          </p:nvPr>
        </p:nvSpPr>
        <p:spPr>
          <a:xfrm>
            <a:off x="1169167" y="588528"/>
            <a:ext cx="10058400" cy="1076946"/>
          </a:xfrm>
        </p:spPr>
        <p:txBody>
          <a:bodyPr>
            <a:normAutofit fontScale="90000"/>
          </a:bodyPr>
          <a:lstStyle/>
          <a:p>
            <a:pPr algn="ctr"/>
            <a:r>
              <a:rPr lang="ru-RU" err="1">
                <a:latin typeface="Calibri"/>
                <a:cs typeface="Calibri"/>
              </a:rPr>
              <a:t>The</a:t>
            </a:r>
            <a:r>
              <a:rPr lang="ru-RU">
                <a:latin typeface="Calibri"/>
                <a:cs typeface="Calibri"/>
              </a:rPr>
              <a:t> </a:t>
            </a:r>
            <a:r>
              <a:rPr lang="ru-RU" err="1">
                <a:latin typeface="Calibri"/>
                <a:cs typeface="Calibri"/>
              </a:rPr>
              <a:t>Siege</a:t>
            </a:r>
            <a:r>
              <a:rPr lang="ru-RU">
                <a:latin typeface="Calibri"/>
                <a:cs typeface="Calibri"/>
              </a:rPr>
              <a:t> </a:t>
            </a:r>
            <a:r>
              <a:rPr lang="ru-RU" err="1">
                <a:latin typeface="Calibri"/>
                <a:cs typeface="Calibri"/>
              </a:rPr>
              <a:t>of</a:t>
            </a:r>
            <a:r>
              <a:rPr lang="ru-RU">
                <a:latin typeface="Calibri"/>
                <a:cs typeface="Calibri"/>
              </a:rPr>
              <a:t> </a:t>
            </a:r>
            <a:r>
              <a:rPr lang="en-US" err="1">
                <a:latin typeface="Calibri"/>
                <a:cs typeface="Calibri"/>
              </a:rPr>
              <a:t>Louisbourg</a:t>
            </a:r>
            <a:r>
              <a:rPr lang="en-US">
                <a:latin typeface="Calibri"/>
                <a:cs typeface="Calibri"/>
              </a:rPr>
              <a:t> (8 June–26 July 1758)</a:t>
            </a:r>
            <a:endParaRPr lang="ru-RU" err="1">
              <a:cs typeface="Calibri Light"/>
            </a:endParaRPr>
          </a:p>
          <a:p>
            <a:endParaRPr lang="ru-RU">
              <a:latin typeface="Calibri"/>
              <a:cs typeface="Calibri"/>
            </a:endParaRPr>
          </a:p>
        </p:txBody>
      </p:sp>
      <p:sp>
        <p:nvSpPr>
          <p:cNvPr id="7" name="Объект 6">
            <a:extLst>
              <a:ext uri="{FF2B5EF4-FFF2-40B4-BE49-F238E27FC236}">
                <a16:creationId xmlns:a16="http://schemas.microsoft.com/office/drawing/2014/main" id="{06E1028C-93EB-433B-87A9-7D003418F9A4}"/>
              </a:ext>
            </a:extLst>
          </p:cNvPr>
          <p:cNvSpPr>
            <a:spLocks noGrp="1"/>
          </p:cNvSpPr>
          <p:nvPr>
            <p:ph idx="1"/>
          </p:nvPr>
        </p:nvSpPr>
        <p:spPr>
          <a:xfrm>
            <a:off x="119620" y="2219546"/>
            <a:ext cx="5472022" cy="4052114"/>
          </a:xfrm>
        </p:spPr>
        <p:txBody>
          <a:bodyPr vert="horz" lIns="0" tIns="45720" rIns="0" bIns="45720" rtlCol="0" anchor="t">
            <a:normAutofit/>
          </a:bodyPr>
          <a:lstStyle/>
          <a:p>
            <a:pPr>
              <a:buFont typeface="Arial" panose="020F0502020204030204" pitchFamily="34" charset="0"/>
              <a:buChar char="•"/>
            </a:pPr>
            <a:r>
              <a:rPr lang="ru-RU">
                <a:cs typeface="Calibri"/>
              </a:rPr>
              <a:t> </a:t>
            </a:r>
            <a:r>
              <a:rPr lang="ru-RU" err="1">
                <a:cs typeface="Calibri"/>
              </a:rPr>
              <a:t>In</a:t>
            </a:r>
            <a:r>
              <a:rPr lang="ru-RU">
                <a:cs typeface="Calibri"/>
              </a:rPr>
              <a:t> 1758, </a:t>
            </a:r>
            <a:r>
              <a:rPr lang="ru-RU" err="1">
                <a:cs typeface="Calibri"/>
              </a:rPr>
              <a:t>the</a:t>
            </a:r>
            <a:r>
              <a:rPr lang="ru-RU">
                <a:cs typeface="Calibri"/>
              </a:rPr>
              <a:t> </a:t>
            </a:r>
            <a:r>
              <a:rPr lang="ru-RU" err="1">
                <a:cs typeface="Calibri"/>
              </a:rPr>
              <a:t>British</a:t>
            </a:r>
            <a:r>
              <a:rPr lang="ru-RU">
                <a:cs typeface="Calibri"/>
              </a:rPr>
              <a:t> </a:t>
            </a:r>
            <a:r>
              <a:rPr lang="ru-RU" err="1">
                <a:cs typeface="Calibri"/>
              </a:rPr>
              <a:t>sent</a:t>
            </a:r>
            <a:r>
              <a:rPr lang="ru-RU">
                <a:cs typeface="Calibri"/>
              </a:rPr>
              <a:t> </a:t>
            </a:r>
            <a:r>
              <a:rPr lang="ru-RU" err="1">
                <a:cs typeface="Calibri"/>
              </a:rPr>
              <a:t>thirty-nine</a:t>
            </a:r>
            <a:r>
              <a:rPr lang="ru-RU">
                <a:cs typeface="Calibri"/>
              </a:rPr>
              <a:t> </a:t>
            </a:r>
            <a:r>
              <a:rPr lang="ru-RU" err="1">
                <a:cs typeface="Calibri"/>
              </a:rPr>
              <a:t>ships</a:t>
            </a:r>
            <a:r>
              <a:rPr lang="ru-RU">
                <a:cs typeface="Calibri"/>
              </a:rPr>
              <a:t>, </a:t>
            </a:r>
            <a:r>
              <a:rPr lang="ru-RU" err="1">
                <a:cs typeface="Calibri"/>
              </a:rPr>
              <a:t>more</a:t>
            </a:r>
            <a:r>
              <a:rPr lang="ru-RU">
                <a:cs typeface="Calibri"/>
              </a:rPr>
              <a:t> </a:t>
            </a:r>
            <a:r>
              <a:rPr lang="ru-RU" err="1">
                <a:cs typeface="Calibri"/>
              </a:rPr>
              <a:t>than</a:t>
            </a:r>
            <a:r>
              <a:rPr lang="ru-RU">
                <a:cs typeface="Calibri"/>
              </a:rPr>
              <a:t> </a:t>
            </a:r>
            <a:r>
              <a:rPr lang="ru-RU" err="1">
                <a:cs typeface="Calibri"/>
              </a:rPr>
              <a:t>twelve</a:t>
            </a:r>
            <a:r>
              <a:rPr lang="ru-RU">
                <a:cs typeface="Calibri"/>
              </a:rPr>
              <a:t> </a:t>
            </a:r>
            <a:r>
              <a:rPr lang="ru-RU" err="1">
                <a:cs typeface="Calibri"/>
              </a:rPr>
              <a:t>thousand</a:t>
            </a:r>
            <a:r>
              <a:rPr lang="ru-RU">
                <a:cs typeface="Calibri"/>
              </a:rPr>
              <a:t> </a:t>
            </a:r>
            <a:r>
              <a:rPr lang="ru-RU" err="1">
                <a:cs typeface="Calibri"/>
              </a:rPr>
              <a:t>troops</a:t>
            </a:r>
            <a:r>
              <a:rPr lang="ru-RU">
                <a:cs typeface="Calibri"/>
              </a:rPr>
              <a:t> </a:t>
            </a:r>
            <a:r>
              <a:rPr lang="ru-RU" err="1">
                <a:cs typeface="Calibri"/>
              </a:rPr>
              <a:t>and</a:t>
            </a:r>
            <a:r>
              <a:rPr lang="ru-RU">
                <a:cs typeface="Calibri"/>
              </a:rPr>
              <a:t> </a:t>
            </a:r>
            <a:r>
              <a:rPr lang="ru-RU" err="1">
                <a:cs typeface="Calibri"/>
              </a:rPr>
              <a:t>almost</a:t>
            </a:r>
            <a:r>
              <a:rPr lang="ru-RU">
                <a:cs typeface="Calibri"/>
              </a:rPr>
              <a:t> </a:t>
            </a:r>
            <a:r>
              <a:rPr lang="ru-RU" err="1">
                <a:cs typeface="Calibri"/>
              </a:rPr>
              <a:t>one</a:t>
            </a:r>
            <a:r>
              <a:rPr lang="ru-RU">
                <a:cs typeface="Calibri"/>
              </a:rPr>
              <a:t> </a:t>
            </a:r>
            <a:r>
              <a:rPr lang="ru-RU" err="1">
                <a:cs typeface="Calibri"/>
              </a:rPr>
              <a:t>thousand</a:t>
            </a:r>
            <a:r>
              <a:rPr lang="ru-RU">
                <a:cs typeface="Calibri"/>
              </a:rPr>
              <a:t> </a:t>
            </a:r>
            <a:r>
              <a:rPr lang="ru-RU" err="1">
                <a:cs typeface="Calibri"/>
              </a:rPr>
              <a:t>mounted</a:t>
            </a:r>
            <a:r>
              <a:rPr lang="ru-RU">
                <a:cs typeface="Calibri"/>
              </a:rPr>
              <a:t> </a:t>
            </a:r>
            <a:r>
              <a:rPr lang="ru-RU" err="1">
                <a:cs typeface="Calibri"/>
              </a:rPr>
              <a:t>guns</a:t>
            </a:r>
            <a:r>
              <a:rPr lang="ru-RU">
                <a:cs typeface="Calibri"/>
              </a:rPr>
              <a:t> </a:t>
            </a:r>
            <a:r>
              <a:rPr lang="ru-RU" err="1">
                <a:cs typeface="Calibri"/>
              </a:rPr>
              <a:t>to</a:t>
            </a:r>
            <a:r>
              <a:rPr lang="ru-RU">
                <a:cs typeface="Calibri"/>
              </a:rPr>
              <a:t> </a:t>
            </a:r>
            <a:r>
              <a:rPr lang="ru-RU" err="1">
                <a:cs typeface="Calibri"/>
              </a:rPr>
              <a:t>attack</a:t>
            </a:r>
            <a:r>
              <a:rPr lang="ru-RU">
                <a:cs typeface="Calibri"/>
              </a:rPr>
              <a:t> </a:t>
            </a:r>
            <a:r>
              <a:rPr lang="ru-RU" err="1">
                <a:cs typeface="Calibri"/>
              </a:rPr>
              <a:t>Louisbourg</a:t>
            </a:r>
            <a:r>
              <a:rPr lang="ru-RU">
                <a:cs typeface="Calibri"/>
              </a:rPr>
              <a:t>.</a:t>
            </a:r>
          </a:p>
          <a:p>
            <a:pPr>
              <a:buFont typeface="Arial" panose="020F0502020204030204" pitchFamily="34" charset="0"/>
              <a:buChar char="•"/>
            </a:pPr>
            <a:r>
              <a:rPr lang="en-US">
                <a:cs typeface="Calibri"/>
              </a:rPr>
              <a:t>The British commander, General Jeffery Amherst, laid siege to the fort and began the bombardment. The governor of </a:t>
            </a:r>
            <a:r>
              <a:rPr lang="en-US" err="1">
                <a:cs typeface="Calibri"/>
              </a:rPr>
              <a:t>Louisbourg</a:t>
            </a:r>
            <a:r>
              <a:rPr lang="en-US">
                <a:cs typeface="Calibri"/>
              </a:rPr>
              <a:t>, Augustin de </a:t>
            </a:r>
            <a:r>
              <a:rPr lang="en-US" err="1">
                <a:cs typeface="Calibri"/>
              </a:rPr>
              <a:t>Drucour</a:t>
            </a:r>
            <a:r>
              <a:rPr lang="en-US">
                <a:cs typeface="Calibri"/>
              </a:rPr>
              <a:t> knew that his town could not hold forever. Food supplies were getting dangerously low, and the hospital had been destroyed</a:t>
            </a:r>
            <a:endParaRPr lang="ru-RU">
              <a:cs typeface="Calibri"/>
            </a:endParaRPr>
          </a:p>
          <a:p>
            <a:pPr>
              <a:buFont typeface="Arial" panose="020F0502020204030204" pitchFamily="34" charset="0"/>
              <a:buChar char="•"/>
            </a:pPr>
            <a:r>
              <a:rPr lang="en-US">
                <a:cs typeface="Calibri"/>
              </a:rPr>
              <a:t>  On 26 July 1758, the French surrendered</a:t>
            </a:r>
          </a:p>
          <a:p>
            <a:pPr>
              <a:buFont typeface="Arial" panose="020F0502020204030204" pitchFamily="34" charset="0"/>
              <a:buChar char="•"/>
            </a:pPr>
            <a:endParaRPr lang="en-US">
              <a:cs typeface="Calibri"/>
            </a:endParaRPr>
          </a:p>
          <a:p>
            <a:pPr>
              <a:buFont typeface="Arial" panose="020F0502020204030204" pitchFamily="34" charset="0"/>
              <a:buChar char="•"/>
            </a:pPr>
            <a:endParaRPr lang="ru-RU">
              <a:cs typeface="Calibri"/>
            </a:endParaRPr>
          </a:p>
        </p:txBody>
      </p:sp>
      <p:pic>
        <p:nvPicPr>
          <p:cNvPr id="8" name="Рисунок 8" descr="Изображение выглядит как текст, карта&#10;&#10;Описание создано с очень высокой степенью достоверности">
            <a:extLst>
              <a:ext uri="{FF2B5EF4-FFF2-40B4-BE49-F238E27FC236}">
                <a16:creationId xmlns:a16="http://schemas.microsoft.com/office/drawing/2014/main" id="{7E73771C-248D-4988-B6E4-9C9AACF7FB75}"/>
              </a:ext>
            </a:extLst>
          </p:cNvPr>
          <p:cNvPicPr>
            <a:picLocks noChangeAspect="1"/>
          </p:cNvPicPr>
          <p:nvPr/>
        </p:nvPicPr>
        <p:blipFill>
          <a:blip r:embed="rId3"/>
          <a:stretch>
            <a:fillRect/>
          </a:stretch>
        </p:blipFill>
        <p:spPr>
          <a:xfrm>
            <a:off x="5601419" y="1752599"/>
            <a:ext cx="6596332" cy="4402347"/>
          </a:xfrm>
          <a:prstGeom prst="rect">
            <a:avLst/>
          </a:prstGeom>
        </p:spPr>
      </p:pic>
    </p:spTree>
    <p:extLst>
      <p:ext uri="{BB962C8B-B14F-4D97-AF65-F5344CB8AC3E}">
        <p14:creationId xmlns:p14="http://schemas.microsoft.com/office/powerpoint/2010/main" val="42375240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F25957B-9965-4A2B-8C35-BFE96B42045D}"/>
              </a:ext>
            </a:extLst>
          </p:cNvPr>
          <p:cNvSpPr>
            <a:spLocks noGrp="1"/>
          </p:cNvSpPr>
          <p:nvPr>
            <p:ph type="title"/>
          </p:nvPr>
        </p:nvSpPr>
        <p:spPr/>
        <p:txBody>
          <a:bodyPr/>
          <a:lstStyle/>
          <a:p>
            <a:pPr algn="ctr"/>
            <a:r>
              <a:rPr lang="en-US" b="1">
                <a:cs typeface="Calibri Light"/>
              </a:rPr>
              <a:t>The Siege of Quebec City</a:t>
            </a:r>
            <a:endParaRPr lang="ru-RU">
              <a:cs typeface="Calibri Light"/>
            </a:endParaRPr>
          </a:p>
        </p:txBody>
      </p:sp>
      <p:sp>
        <p:nvSpPr>
          <p:cNvPr id="3" name="Объект 2">
            <a:extLst>
              <a:ext uri="{FF2B5EF4-FFF2-40B4-BE49-F238E27FC236}">
                <a16:creationId xmlns:a16="http://schemas.microsoft.com/office/drawing/2014/main" id="{EB60A5C5-5E0A-4F03-A304-3AF55A3C38BF}"/>
              </a:ext>
            </a:extLst>
          </p:cNvPr>
          <p:cNvSpPr>
            <a:spLocks noGrp="1"/>
          </p:cNvSpPr>
          <p:nvPr>
            <p:ph idx="1"/>
          </p:nvPr>
        </p:nvSpPr>
        <p:spPr>
          <a:xfrm>
            <a:off x="263394" y="2780263"/>
            <a:ext cx="5860213" cy="4267775"/>
          </a:xfrm>
        </p:spPr>
        <p:txBody>
          <a:bodyPr vert="horz" lIns="0" tIns="45720" rIns="0" bIns="45720" rtlCol="0" anchor="t">
            <a:normAutofit/>
          </a:bodyPr>
          <a:lstStyle/>
          <a:p>
            <a:pPr algn="just"/>
            <a:r>
              <a:rPr lang="en-US" sz="2400">
                <a:cs typeface="Calibri"/>
              </a:rPr>
              <a:t>The bombardment of the town of Quebec began on July 12,1759 and lasted for nine weeks.</a:t>
            </a:r>
            <a:endParaRPr lang="ru-RU" sz="2400">
              <a:cs typeface="Calibri"/>
            </a:endParaRPr>
          </a:p>
          <a:p>
            <a:pPr algn="just"/>
            <a:r>
              <a:rPr lang="en-US" sz="2400">
                <a:cs typeface="Calibri"/>
              </a:rPr>
              <a:t>The French command were not optimistic about their chances for winning the battle for Quebec</a:t>
            </a:r>
            <a:endParaRPr lang="ru-RU" sz="2400">
              <a:cs typeface="Calibri"/>
            </a:endParaRPr>
          </a:p>
          <a:p>
            <a:endParaRPr lang="ru-RU" dirty="0">
              <a:cs typeface="Calibri"/>
            </a:endParaRPr>
          </a:p>
        </p:txBody>
      </p:sp>
      <p:pic>
        <p:nvPicPr>
          <p:cNvPr id="4" name="Рисунок 4" descr="Изображение выглядит как небо, внешний, гора&#10;&#10;Описание создано с очень высокой степенью достоверности">
            <a:extLst>
              <a:ext uri="{FF2B5EF4-FFF2-40B4-BE49-F238E27FC236}">
                <a16:creationId xmlns:a16="http://schemas.microsoft.com/office/drawing/2014/main" id="{73341CC8-FDD0-4C9F-8A36-F4A83EA9611E}"/>
              </a:ext>
            </a:extLst>
          </p:cNvPr>
          <p:cNvPicPr>
            <a:picLocks noChangeAspect="1"/>
          </p:cNvPicPr>
          <p:nvPr/>
        </p:nvPicPr>
        <p:blipFill>
          <a:blip r:embed="rId3"/>
          <a:stretch>
            <a:fillRect/>
          </a:stretch>
        </p:blipFill>
        <p:spPr>
          <a:xfrm>
            <a:off x="6219647" y="2055322"/>
            <a:ext cx="5978103" cy="3667507"/>
          </a:xfrm>
          <a:prstGeom prst="rect">
            <a:avLst/>
          </a:prstGeom>
          <a:ln>
            <a:noFill/>
          </a:ln>
          <a:effectLst>
            <a:softEdge rad="112500"/>
          </a:effectLst>
        </p:spPr>
      </p:pic>
      <p:sp>
        <p:nvSpPr>
          <p:cNvPr id="6" name="TextBox 5">
            <a:extLst>
              <a:ext uri="{FF2B5EF4-FFF2-40B4-BE49-F238E27FC236}">
                <a16:creationId xmlns:a16="http://schemas.microsoft.com/office/drawing/2014/main" id="{D032C5D6-5436-49BE-A76D-88BA3B3A2F04}"/>
              </a:ext>
            </a:extLst>
          </p:cNvPr>
          <p:cNvSpPr txBox="1"/>
          <p:nvPr/>
        </p:nvSpPr>
        <p:spPr>
          <a:xfrm>
            <a:off x="6225397" y="5716440"/>
            <a:ext cx="5966604"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Calibri"/>
                <a:cs typeface="Calibri"/>
              </a:rPr>
              <a:t>Drawing by a soldier of Wolfe's army depicting the easy climbing of Wolfe's British soldiers</a:t>
            </a:r>
            <a:endParaRPr lang="ru-RU">
              <a:latin typeface="Calibri"/>
              <a:cs typeface="Calibri"/>
            </a:endParaRPr>
          </a:p>
        </p:txBody>
      </p:sp>
    </p:spTree>
    <p:extLst>
      <p:ext uri="{BB962C8B-B14F-4D97-AF65-F5344CB8AC3E}">
        <p14:creationId xmlns:p14="http://schemas.microsoft.com/office/powerpoint/2010/main" val="38833624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642469F-EE03-4886-AD16-2610104DD3D1}"/>
              </a:ext>
            </a:extLst>
          </p:cNvPr>
          <p:cNvSpPr>
            <a:spLocks noGrp="1"/>
          </p:cNvSpPr>
          <p:nvPr>
            <p:ph type="title"/>
          </p:nvPr>
        </p:nvSpPr>
        <p:spPr/>
        <p:txBody>
          <a:bodyPr/>
          <a:lstStyle/>
          <a:p>
            <a:pPr algn="ctr"/>
            <a:r>
              <a:rPr lang="en-US" b="1" dirty="0">
                <a:cs typeface="Calibri Light"/>
              </a:rPr>
              <a:t>The Battle of the Plains of Abraham </a:t>
            </a:r>
            <a:r>
              <a:rPr lang="en-US" b="1">
                <a:cs typeface="Calibri Light"/>
              </a:rPr>
              <a:t>(</a:t>
            </a:r>
            <a:r>
              <a:rPr lang="ru-RU" b="1">
                <a:cs typeface="Calibri Light"/>
              </a:rPr>
              <a:t>Battle of Quebec)</a:t>
            </a:r>
            <a:endParaRPr lang="ru-RU">
              <a:cs typeface="Calibri Light"/>
            </a:endParaRPr>
          </a:p>
        </p:txBody>
      </p:sp>
      <p:sp>
        <p:nvSpPr>
          <p:cNvPr id="3" name="Текст 2">
            <a:extLst>
              <a:ext uri="{FF2B5EF4-FFF2-40B4-BE49-F238E27FC236}">
                <a16:creationId xmlns:a16="http://schemas.microsoft.com/office/drawing/2014/main" id="{DBAF228D-F5D8-45C7-B2A4-E7F6854EFA56}"/>
              </a:ext>
            </a:extLst>
          </p:cNvPr>
          <p:cNvSpPr>
            <a:spLocks noGrp="1"/>
          </p:cNvSpPr>
          <p:nvPr>
            <p:ph idx="1"/>
          </p:nvPr>
        </p:nvSpPr>
        <p:spPr>
          <a:xfrm>
            <a:off x="249017" y="2363319"/>
            <a:ext cx="11754927" cy="3663926"/>
          </a:xfrm>
        </p:spPr>
        <p:txBody>
          <a:bodyPr vert="horz" lIns="0" tIns="45720" rIns="0" bIns="45720" rtlCol="0" anchor="t">
            <a:normAutofit/>
          </a:bodyPr>
          <a:lstStyle/>
          <a:p>
            <a:pPr>
              <a:buFont typeface="Arial" panose="020F0502020204030204" pitchFamily="34" charset="0"/>
              <a:buChar char="•"/>
            </a:pPr>
            <a:r>
              <a:rPr lang="ru-RU">
                <a:solidFill>
                  <a:schemeClr val="tx1"/>
                </a:solidFill>
                <a:cs typeface="Calibri"/>
              </a:rPr>
              <a:t> On the morning of 13 September, Wolfe's army formed a line first with their backs to the river, then spread out across the Plains with its right anchored by the bluff along the St. Lawrence and its left by a bluff and thick wood above the St. Charles River. </a:t>
            </a:r>
            <a:endParaRPr lang="ru-RU">
              <a:solidFill>
                <a:schemeClr val="tx1"/>
              </a:solidFill>
            </a:endParaRPr>
          </a:p>
          <a:p>
            <a:pPr>
              <a:buFont typeface="Arial" panose="020F0502020204030204" pitchFamily="34" charset="0"/>
              <a:buChar char="•"/>
            </a:pPr>
            <a:r>
              <a:rPr lang="ru-RU">
                <a:solidFill>
                  <a:schemeClr val="tx1"/>
                </a:solidFill>
                <a:cs typeface="Calibri"/>
              </a:rPr>
              <a:t>While the regular French forces were approaching from Beauport and Quebec, the Canadian militia and native sharpshooters engaged the British left flank, sheltering in the trees and scrub; the militia held these positions throughout the battle and fell back on this line during the general retreat, eventually holding the bridge over the St. Charles River</a:t>
            </a:r>
          </a:p>
          <a:p>
            <a:pPr>
              <a:buFont typeface="Arial"/>
              <a:buChar char="•"/>
            </a:pPr>
            <a:r>
              <a:rPr lang="en-US">
                <a:solidFill>
                  <a:schemeClr val="tx1"/>
                </a:solidFill>
                <a:cs typeface="Calibri"/>
              </a:rPr>
              <a:t>During the battle were mortally wounded commanders of both armies-General Wolf and Montcalm</a:t>
            </a:r>
            <a:endParaRPr lang="ru-RU" dirty="0">
              <a:solidFill>
                <a:schemeClr val="tx1"/>
              </a:solidFill>
              <a:cs typeface="Calibri"/>
            </a:endParaRPr>
          </a:p>
          <a:p>
            <a:pPr>
              <a:buFont typeface="Arial" panose="020F0502020204030204" pitchFamily="34" charset="0"/>
              <a:buChar char="•"/>
            </a:pPr>
            <a:r>
              <a:rPr lang="en-US">
                <a:solidFill>
                  <a:schemeClr val="tx1"/>
                </a:solidFill>
                <a:cs typeface="Calibri"/>
              </a:rPr>
              <a:t>The result of the battle was the rapid surrender of Quebec on September 18, 1759</a:t>
            </a:r>
            <a:endParaRPr lang="en-US" dirty="0">
              <a:solidFill>
                <a:schemeClr val="tx1"/>
              </a:solidFill>
              <a:cs typeface="Calibri"/>
            </a:endParaRPr>
          </a:p>
          <a:p>
            <a:pPr>
              <a:buFont typeface="Arial" panose="020F0502020204030204" pitchFamily="34" charset="0"/>
              <a:buChar char="•"/>
            </a:pPr>
            <a:endParaRPr lang="ru-RU" dirty="0">
              <a:solidFill>
                <a:schemeClr val="tx1"/>
              </a:solidFill>
              <a:cs typeface="Calibri"/>
            </a:endParaRPr>
          </a:p>
        </p:txBody>
      </p:sp>
    </p:spTree>
    <p:extLst>
      <p:ext uri="{BB962C8B-B14F-4D97-AF65-F5344CB8AC3E}">
        <p14:creationId xmlns:p14="http://schemas.microsoft.com/office/powerpoint/2010/main" val="21728044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F8537E5-EE53-4CC6-92D1-58E20DCE7775}"/>
              </a:ext>
            </a:extLst>
          </p:cNvPr>
          <p:cNvSpPr>
            <a:spLocks noGrp="1"/>
          </p:cNvSpPr>
          <p:nvPr>
            <p:ph type="title"/>
          </p:nvPr>
        </p:nvSpPr>
        <p:spPr/>
        <p:txBody>
          <a:bodyPr/>
          <a:lstStyle/>
          <a:p>
            <a:pPr algn="ctr"/>
            <a:r>
              <a:rPr lang="ru-RU" b="1">
                <a:cs typeface="Calibri Light"/>
              </a:rPr>
              <a:t>The Capitulation of Montreal</a:t>
            </a:r>
          </a:p>
        </p:txBody>
      </p:sp>
      <p:sp>
        <p:nvSpPr>
          <p:cNvPr id="3" name="Объект 2">
            <a:extLst>
              <a:ext uri="{FF2B5EF4-FFF2-40B4-BE49-F238E27FC236}">
                <a16:creationId xmlns:a16="http://schemas.microsoft.com/office/drawing/2014/main" id="{9B09C933-091D-4EC2-B088-F55C52B668C0}"/>
              </a:ext>
            </a:extLst>
          </p:cNvPr>
          <p:cNvSpPr>
            <a:spLocks noGrp="1"/>
          </p:cNvSpPr>
          <p:nvPr>
            <p:ph idx="1"/>
          </p:nvPr>
        </p:nvSpPr>
        <p:spPr>
          <a:xfrm>
            <a:off x="306525" y="2693998"/>
            <a:ext cx="6277155" cy="3980228"/>
          </a:xfrm>
        </p:spPr>
        <p:txBody>
          <a:bodyPr vert="horz" lIns="0" tIns="45720" rIns="0" bIns="45720" rtlCol="0" anchor="t">
            <a:normAutofit/>
          </a:bodyPr>
          <a:lstStyle/>
          <a:p>
            <a:pPr>
              <a:buFont typeface="Arial"/>
              <a:buChar char="•"/>
            </a:pPr>
            <a:r>
              <a:rPr lang="en-US" sz="2400" dirty="0" err="1">
                <a:cs typeface="Calibri"/>
              </a:rPr>
              <a:t>Vaudreuil</a:t>
            </a:r>
            <a:r>
              <a:rPr lang="en-US" sz="2400" dirty="0">
                <a:cs typeface="Calibri"/>
              </a:rPr>
              <a:t> decided that the war for the French colony had been </a:t>
            </a:r>
            <a:r>
              <a:rPr lang="en-US" sz="2400" dirty="0" err="1">
                <a:cs typeface="Calibri"/>
              </a:rPr>
              <a:t>lost.There</a:t>
            </a:r>
            <a:r>
              <a:rPr lang="en-US" sz="2400" dirty="0">
                <a:cs typeface="Calibri"/>
              </a:rPr>
              <a:t> was nothing to be gained from further bloodshed and loss of life</a:t>
            </a:r>
          </a:p>
          <a:p>
            <a:pPr>
              <a:buFont typeface="Arial"/>
              <a:buChar char="•"/>
            </a:pPr>
            <a:r>
              <a:rPr lang="en-US" sz="2400" dirty="0">
                <a:cs typeface="Calibri"/>
              </a:rPr>
              <a:t>On September  8, 1760 </a:t>
            </a:r>
            <a:r>
              <a:rPr lang="en-US" sz="2400" dirty="0" err="1">
                <a:cs typeface="Calibri"/>
              </a:rPr>
              <a:t>Vaudreuil</a:t>
            </a:r>
            <a:r>
              <a:rPr lang="en-US" sz="2400" dirty="0">
                <a:cs typeface="Calibri"/>
              </a:rPr>
              <a:t> signed the Articles of Capitulation and surrendered the whole of New France to General Amherst</a:t>
            </a:r>
          </a:p>
          <a:p>
            <a:pPr>
              <a:buFont typeface="Arial"/>
              <a:buChar char="•"/>
            </a:pPr>
            <a:endParaRPr lang="en-US" sz="2400" dirty="0">
              <a:cs typeface="Calibri"/>
            </a:endParaRPr>
          </a:p>
          <a:p>
            <a:pPr>
              <a:buFont typeface="Arial"/>
              <a:buChar char="•"/>
            </a:pPr>
            <a:endParaRPr lang="en-US" sz="2400" dirty="0">
              <a:cs typeface="Calibri"/>
            </a:endParaRPr>
          </a:p>
        </p:txBody>
      </p:sp>
      <p:pic>
        <p:nvPicPr>
          <p:cNvPr id="4" name="Рисунок 4" descr="Изображение выглядит как внешний, здание, земля, люди&#10;&#10;Описание создано с очень высокой степенью достоверности">
            <a:extLst>
              <a:ext uri="{FF2B5EF4-FFF2-40B4-BE49-F238E27FC236}">
                <a16:creationId xmlns:a16="http://schemas.microsoft.com/office/drawing/2014/main" id="{DDFD2CA9-DF78-4858-AD58-7DCC816C781F}"/>
              </a:ext>
            </a:extLst>
          </p:cNvPr>
          <p:cNvPicPr>
            <a:picLocks noChangeAspect="1"/>
          </p:cNvPicPr>
          <p:nvPr/>
        </p:nvPicPr>
        <p:blipFill>
          <a:blip r:embed="rId3"/>
          <a:stretch>
            <a:fillRect/>
          </a:stretch>
        </p:blipFill>
        <p:spPr>
          <a:xfrm>
            <a:off x="6464061" y="2213085"/>
            <a:ext cx="5518028" cy="3725792"/>
          </a:xfrm>
          <a:prstGeom prst="rect">
            <a:avLst/>
          </a:prstGeom>
        </p:spPr>
      </p:pic>
    </p:spTree>
    <p:extLst>
      <p:ext uri="{BB962C8B-B14F-4D97-AF65-F5344CB8AC3E}">
        <p14:creationId xmlns:p14="http://schemas.microsoft.com/office/powerpoint/2010/main" val="6504307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Aftermath</a:t>
            </a:r>
            <a:endParaRPr lang="en-US" dirty="0"/>
          </a:p>
        </p:txBody>
      </p:sp>
      <p:sp>
        <p:nvSpPr>
          <p:cNvPr id="3" name="Content Placeholder 2"/>
          <p:cNvSpPr>
            <a:spLocks noGrp="1"/>
          </p:cNvSpPr>
          <p:nvPr>
            <p:ph idx="1"/>
          </p:nvPr>
        </p:nvSpPr>
        <p:spPr/>
        <p:txBody>
          <a:bodyPr>
            <a:normAutofit/>
          </a:bodyPr>
          <a:lstStyle/>
          <a:p>
            <a:r>
              <a:rPr lang="en-CA" sz="2800" dirty="0"/>
              <a:t>After the battle, most people were allowed to continue living their lives as they had before, the main legal difference being to whom taxes were payed.</a:t>
            </a:r>
          </a:p>
          <a:p>
            <a:r>
              <a:rPr lang="en-CA" sz="2800" dirty="0"/>
              <a:t>New France ceased to exist as a French settlement, becoming a British colony.</a:t>
            </a:r>
          </a:p>
          <a:p>
            <a:r>
              <a:rPr lang="en-CA" sz="2800" dirty="0"/>
              <a:t>Land and property remained in the hands of whoever had owned it during the French rule.</a:t>
            </a:r>
          </a:p>
          <a:p>
            <a:endParaRPr lang="en-US" sz="2800" dirty="0"/>
          </a:p>
        </p:txBody>
      </p:sp>
    </p:spTree>
    <p:extLst>
      <p:ext uri="{BB962C8B-B14F-4D97-AF65-F5344CB8AC3E}">
        <p14:creationId xmlns:p14="http://schemas.microsoft.com/office/powerpoint/2010/main" val="13887512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91D7B86-20DD-42BD-8AC6-AF07FD865A59}"/>
              </a:ext>
            </a:extLst>
          </p:cNvPr>
          <p:cNvSpPr>
            <a:spLocks noGrp="1"/>
          </p:cNvSpPr>
          <p:nvPr>
            <p:ph type="title"/>
          </p:nvPr>
        </p:nvSpPr>
        <p:spPr>
          <a:xfrm>
            <a:off x="1097280" y="344112"/>
            <a:ext cx="10058400" cy="1450757"/>
          </a:xfrm>
        </p:spPr>
        <p:txBody>
          <a:bodyPr>
            <a:normAutofit/>
          </a:bodyPr>
          <a:lstStyle/>
          <a:p>
            <a:pPr algn="ctr"/>
            <a:r>
              <a:rPr lang="ru-RU" sz="5400" b="1">
                <a:cs typeface="Calibri Light"/>
              </a:rPr>
              <a:t>Pontiac's War</a:t>
            </a:r>
          </a:p>
        </p:txBody>
      </p:sp>
      <p:sp>
        <p:nvSpPr>
          <p:cNvPr id="3" name="Объект 2">
            <a:extLst>
              <a:ext uri="{FF2B5EF4-FFF2-40B4-BE49-F238E27FC236}">
                <a16:creationId xmlns:a16="http://schemas.microsoft.com/office/drawing/2014/main" id="{1B0D5964-563E-424C-A192-ABEC15F65DD1}"/>
              </a:ext>
            </a:extLst>
          </p:cNvPr>
          <p:cNvSpPr>
            <a:spLocks noGrp="1"/>
          </p:cNvSpPr>
          <p:nvPr>
            <p:ph idx="1"/>
          </p:nvPr>
        </p:nvSpPr>
        <p:spPr>
          <a:xfrm>
            <a:off x="191507" y="2665243"/>
            <a:ext cx="6924137" cy="4023360"/>
          </a:xfrm>
        </p:spPr>
        <p:txBody>
          <a:bodyPr vert="horz" lIns="0" tIns="45720" rIns="0" bIns="45720" rtlCol="0" anchor="t">
            <a:normAutofit/>
          </a:bodyPr>
          <a:lstStyle/>
          <a:p>
            <a:pPr>
              <a:buFont typeface="Arial" panose="020F0502020204030204" pitchFamily="34" charset="0"/>
              <a:buChar char="•"/>
            </a:pPr>
            <a:r>
              <a:rPr lang="ru-RU">
                <a:cs typeface="Calibri"/>
              </a:rPr>
              <a:t>Although fighting in Pontiac's Rebellion began in 1763, rumors reached British officials as early as 1761 that discontented Native Americans were planning an attack</a:t>
            </a:r>
          </a:p>
          <a:p>
            <a:pPr>
              <a:buFont typeface="Arial" panose="020F0502020204030204" pitchFamily="34" charset="0"/>
              <a:buChar char="•"/>
            </a:pPr>
            <a:r>
              <a:rPr lang="ru-RU">
                <a:cs typeface="Calibri"/>
              </a:rPr>
              <a:t>The war began at Fort Detroit under the leadership of Pontiac, and quickly spread throughout the region. Eight British forts were taken</a:t>
            </a:r>
            <a:endParaRPr lang="ru-RU" dirty="0">
              <a:cs typeface="Calibri"/>
            </a:endParaRPr>
          </a:p>
          <a:p>
            <a:pPr>
              <a:buFont typeface="Arial" panose="020F0502020204030204" pitchFamily="34" charset="0"/>
              <a:buChar char="•"/>
            </a:pPr>
            <a:endParaRPr lang="ru-RU" dirty="0">
              <a:cs typeface="Calibri"/>
            </a:endParaRPr>
          </a:p>
        </p:txBody>
      </p:sp>
      <p:pic>
        <p:nvPicPr>
          <p:cNvPr id="6" name="Рисунок 6" descr="Изображение выглядит как внешний, дерево, земля, растение&#10;&#10;Описание создано с очень высокой степенью достоверности">
            <a:extLst>
              <a:ext uri="{FF2B5EF4-FFF2-40B4-BE49-F238E27FC236}">
                <a16:creationId xmlns:a16="http://schemas.microsoft.com/office/drawing/2014/main" id="{1EDC307B-F2EC-4F18-A65C-90B208585C61}"/>
              </a:ext>
            </a:extLst>
          </p:cNvPr>
          <p:cNvPicPr>
            <a:picLocks noChangeAspect="1"/>
          </p:cNvPicPr>
          <p:nvPr/>
        </p:nvPicPr>
        <p:blipFill>
          <a:blip r:embed="rId3"/>
          <a:stretch>
            <a:fillRect/>
          </a:stretch>
        </p:blipFill>
        <p:spPr>
          <a:xfrm>
            <a:off x="7254815" y="2060590"/>
            <a:ext cx="4856670" cy="3398178"/>
          </a:xfrm>
          <a:prstGeom prst="rect">
            <a:avLst/>
          </a:prstGeom>
        </p:spPr>
      </p:pic>
    </p:spTree>
    <p:extLst>
      <p:ext uri="{BB962C8B-B14F-4D97-AF65-F5344CB8AC3E}">
        <p14:creationId xmlns:p14="http://schemas.microsoft.com/office/powerpoint/2010/main" val="40395434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51D8065-454E-4460-AFA2-7AB9E5F153A8}"/>
              </a:ext>
            </a:extLst>
          </p:cNvPr>
          <p:cNvSpPr>
            <a:spLocks noGrp="1"/>
          </p:cNvSpPr>
          <p:nvPr>
            <p:ph type="title"/>
          </p:nvPr>
        </p:nvSpPr>
        <p:spPr>
          <a:xfrm>
            <a:off x="1154789" y="344112"/>
            <a:ext cx="9813985" cy="1249474"/>
          </a:xfrm>
        </p:spPr>
        <p:txBody>
          <a:bodyPr/>
          <a:lstStyle/>
          <a:p>
            <a:r>
              <a:rPr lang="ru-RU" b="1">
                <a:cs typeface="Calibri Light"/>
              </a:rPr>
              <a:t>Discussion questions:</a:t>
            </a:r>
            <a:endParaRPr lang="ru-RU" b="1"/>
          </a:p>
        </p:txBody>
      </p:sp>
      <p:sp>
        <p:nvSpPr>
          <p:cNvPr id="3" name="Объект 2">
            <a:extLst>
              <a:ext uri="{FF2B5EF4-FFF2-40B4-BE49-F238E27FC236}">
                <a16:creationId xmlns:a16="http://schemas.microsoft.com/office/drawing/2014/main" id="{B31F6C68-C708-4BA1-95FC-CE42612EABA0}"/>
              </a:ext>
            </a:extLst>
          </p:cNvPr>
          <p:cNvSpPr>
            <a:spLocks noGrp="1"/>
          </p:cNvSpPr>
          <p:nvPr>
            <p:ph idx="1"/>
          </p:nvPr>
        </p:nvSpPr>
        <p:spPr>
          <a:xfrm>
            <a:off x="1154789" y="1845734"/>
            <a:ext cx="10058400" cy="1076003"/>
          </a:xfrm>
        </p:spPr>
        <p:txBody>
          <a:bodyPr vert="horz" lIns="0" tIns="45720" rIns="0" bIns="45720" rtlCol="0" anchor="t">
            <a:normAutofit/>
          </a:bodyPr>
          <a:lstStyle/>
          <a:p>
            <a:r>
              <a:rPr lang="ru-RU" sz="3200" dirty="0">
                <a:cs typeface="Calibri"/>
              </a:rPr>
              <a:t>In your opinion, what are the reasons </a:t>
            </a:r>
            <a:r>
              <a:rPr lang="en-US" sz="3200" dirty="0" smtClean="0">
                <a:cs typeface="Calibri"/>
              </a:rPr>
              <a:t>for</a:t>
            </a:r>
            <a:r>
              <a:rPr lang="ru-RU" sz="3200" dirty="0">
                <a:cs typeface="Calibri"/>
              </a:rPr>
              <a:t> </a:t>
            </a:r>
            <a:r>
              <a:rPr lang="ru-RU" sz="3200" dirty="0" err="1">
                <a:cs typeface="Calibri"/>
              </a:rPr>
              <a:t>the</a:t>
            </a:r>
            <a:r>
              <a:rPr lang="ru-RU" sz="3200" dirty="0">
                <a:cs typeface="Calibri"/>
              </a:rPr>
              <a:t> </a:t>
            </a:r>
            <a:r>
              <a:rPr lang="ru-RU" sz="3200" dirty="0" err="1">
                <a:cs typeface="Calibri"/>
              </a:rPr>
              <a:t>Fall</a:t>
            </a:r>
            <a:r>
              <a:rPr lang="ru-RU" sz="3200" dirty="0">
                <a:cs typeface="Calibri"/>
              </a:rPr>
              <a:t> </a:t>
            </a:r>
            <a:r>
              <a:rPr lang="ru-RU" sz="3200" dirty="0" err="1">
                <a:cs typeface="Calibri"/>
              </a:rPr>
              <a:t>of</a:t>
            </a:r>
            <a:r>
              <a:rPr lang="ru-RU" sz="3200" dirty="0">
                <a:cs typeface="Calibri"/>
              </a:rPr>
              <a:t> </a:t>
            </a:r>
            <a:r>
              <a:rPr lang="ru-RU" sz="3200" dirty="0" err="1">
                <a:cs typeface="Calibri"/>
              </a:rPr>
              <a:t>New</a:t>
            </a:r>
            <a:r>
              <a:rPr lang="ru-RU" sz="3200" dirty="0">
                <a:cs typeface="Calibri"/>
              </a:rPr>
              <a:t> </a:t>
            </a:r>
            <a:r>
              <a:rPr lang="ru-RU" sz="3200" dirty="0" err="1">
                <a:cs typeface="Calibri"/>
              </a:rPr>
              <a:t>France</a:t>
            </a:r>
            <a:r>
              <a:rPr lang="ru-RU" sz="3200" dirty="0">
                <a:cs typeface="Calibri"/>
              </a:rPr>
              <a:t>?</a:t>
            </a:r>
            <a:endParaRPr lang="ru-RU" sz="3200" dirty="0"/>
          </a:p>
        </p:txBody>
      </p:sp>
      <p:sp>
        <p:nvSpPr>
          <p:cNvPr id="4" name="TextBox 3">
            <a:extLst>
              <a:ext uri="{FF2B5EF4-FFF2-40B4-BE49-F238E27FC236}">
                <a16:creationId xmlns:a16="http://schemas.microsoft.com/office/drawing/2014/main" id="{C0A11698-6B18-4BCB-BF6D-6A5F61F156E4}"/>
              </a:ext>
            </a:extLst>
          </p:cNvPr>
          <p:cNvSpPr txBox="1"/>
          <p:nvPr/>
        </p:nvSpPr>
        <p:spPr>
          <a:xfrm>
            <a:off x="1293963" y="4968814"/>
            <a:ext cx="8166339" cy="107721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t>Do you think there is a connection between the fall of New France and Pontiac's War</a:t>
            </a:r>
            <a:r>
              <a:rPr lang="en-US" sz="3200" dirty="0">
                <a:cs typeface="Calibri"/>
              </a:rPr>
              <a:t>? Why?</a:t>
            </a:r>
            <a:endParaRPr lang="en-US" sz="3200" dirty="0"/>
          </a:p>
        </p:txBody>
      </p:sp>
      <p:sp>
        <p:nvSpPr>
          <p:cNvPr id="5" name="TextBox 4">
            <a:extLst>
              <a:ext uri="{FF2B5EF4-FFF2-40B4-BE49-F238E27FC236}">
                <a16:creationId xmlns:a16="http://schemas.microsoft.com/office/drawing/2014/main" id="{8C593816-3D87-4711-947B-8F7150057448}"/>
              </a:ext>
            </a:extLst>
          </p:cNvPr>
          <p:cNvSpPr txBox="1"/>
          <p:nvPr/>
        </p:nvSpPr>
        <p:spPr>
          <a:xfrm>
            <a:off x="1222076" y="3027872"/>
            <a:ext cx="8856452" cy="156966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t>In your opinion, what event was a turning point in the war between Great Britain and France in North America</a:t>
            </a:r>
            <a:r>
              <a:rPr lang="en-US" sz="3200" dirty="0">
                <a:cs typeface="Calibri"/>
              </a:rPr>
              <a:t>? Why?</a:t>
            </a:r>
            <a:endParaRPr lang="en-US" sz="3200" dirty="0"/>
          </a:p>
        </p:txBody>
      </p:sp>
    </p:spTree>
    <p:extLst>
      <p:ext uri="{BB962C8B-B14F-4D97-AF65-F5344CB8AC3E}">
        <p14:creationId xmlns:p14="http://schemas.microsoft.com/office/powerpoint/2010/main" val="1391665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86A2C24-253D-44A9-B41D-6F4C552FE17C}"/>
              </a:ext>
            </a:extLst>
          </p:cNvPr>
          <p:cNvSpPr>
            <a:spLocks noGrp="1"/>
          </p:cNvSpPr>
          <p:nvPr>
            <p:ph type="title"/>
          </p:nvPr>
        </p:nvSpPr>
        <p:spPr/>
        <p:txBody>
          <a:bodyPr/>
          <a:lstStyle/>
          <a:p>
            <a:r>
              <a:rPr lang="ru-RU" b="1">
                <a:cs typeface="Calibri Light"/>
              </a:rPr>
              <a:t>Bibliography/references:</a:t>
            </a:r>
            <a:endParaRPr lang="ru-RU" b="1"/>
          </a:p>
        </p:txBody>
      </p:sp>
      <p:sp>
        <p:nvSpPr>
          <p:cNvPr id="3" name="Объект 2">
            <a:extLst>
              <a:ext uri="{FF2B5EF4-FFF2-40B4-BE49-F238E27FC236}">
                <a16:creationId xmlns:a16="http://schemas.microsoft.com/office/drawing/2014/main" id="{034FBECD-0F1A-440E-82E4-DB5AAC267DD9}"/>
              </a:ext>
            </a:extLst>
          </p:cNvPr>
          <p:cNvSpPr>
            <a:spLocks noGrp="1"/>
          </p:cNvSpPr>
          <p:nvPr>
            <p:ph idx="1"/>
          </p:nvPr>
        </p:nvSpPr>
        <p:spPr>
          <a:xfrm>
            <a:off x="1169167" y="1975130"/>
            <a:ext cx="10058400" cy="4023360"/>
          </a:xfrm>
        </p:spPr>
        <p:txBody>
          <a:bodyPr vert="horz" lIns="0" tIns="45720" rIns="0" bIns="45720" rtlCol="0" anchor="t">
            <a:normAutofit/>
          </a:bodyPr>
          <a:lstStyle/>
          <a:p>
            <a:r>
              <a:rPr lang="ru-RU" sz="2400" dirty="0">
                <a:cs typeface="Calibri"/>
                <a:hlinkClick r:id="rId3"/>
              </a:rPr>
              <a:t>https://en.wikipedia.org/wiki/Thirteen_Colonies</a:t>
            </a:r>
            <a:endParaRPr lang="ru-RU" sz="2400">
              <a:cs typeface="Calibri"/>
            </a:endParaRPr>
          </a:p>
          <a:p>
            <a:r>
              <a:rPr lang="ru-RU" sz="2400" dirty="0">
                <a:cs typeface="Calibri"/>
                <a:hlinkClick r:id="rId4"/>
              </a:rPr>
              <a:t>https://en.wikipedia.org/wiki/French_colonial_empire</a:t>
            </a:r>
          </a:p>
          <a:p>
            <a:r>
              <a:rPr lang="ru-RU" sz="2400" dirty="0">
                <a:cs typeface="Calibri"/>
                <a:hlinkClick r:id="rId5"/>
              </a:rPr>
              <a:t>http://www.canadahistory.com/sections/Eras/newfrance/thefall.htm</a:t>
            </a:r>
          </a:p>
          <a:p>
            <a:r>
              <a:rPr lang="ru-RU" sz="2400" dirty="0">
                <a:cs typeface="Calibri"/>
                <a:hlinkClick r:id="rId6"/>
              </a:rPr>
              <a:t>https://en.wikipedia.org/wiki/Seven_Years%27_War</a:t>
            </a:r>
            <a:endParaRPr lang="ru-RU" sz="2400" dirty="0">
              <a:cs typeface="Calibri"/>
            </a:endParaRPr>
          </a:p>
          <a:p>
            <a:r>
              <a:rPr lang="ru-RU" sz="2400" dirty="0">
                <a:cs typeface="Calibri"/>
                <a:hlinkClick r:id="rId7"/>
              </a:rPr>
              <a:t>https://en.wikipedia.org/wiki/Louis-Joseph_de_Montcalm</a:t>
            </a:r>
          </a:p>
          <a:p>
            <a:r>
              <a:rPr lang="ru-RU" sz="2400" dirty="0">
                <a:cs typeface="Calibri"/>
                <a:hlinkClick r:id="rId8"/>
              </a:rPr>
              <a:t>https://en.wikipedia.org/wiki/Pontiac%27s_War</a:t>
            </a:r>
          </a:p>
          <a:p>
            <a:endParaRPr lang="ru-RU" sz="2400" dirty="0">
              <a:cs typeface="Calibri"/>
            </a:endParaRPr>
          </a:p>
        </p:txBody>
      </p:sp>
    </p:spTree>
    <p:extLst>
      <p:ext uri="{BB962C8B-B14F-4D97-AF65-F5344CB8AC3E}">
        <p14:creationId xmlns:p14="http://schemas.microsoft.com/office/powerpoint/2010/main" val="3615942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58763"/>
            <a:ext cx="11709400" cy="1243012"/>
          </a:xfrm>
        </p:spPr>
        <p:txBody>
          <a:bodyPr>
            <a:noAutofit/>
          </a:bodyPr>
          <a:lstStyle/>
          <a:p>
            <a:pPr algn="ctr"/>
            <a:r>
              <a:rPr lang="en-CA" sz="3600" b="1"/>
              <a:t>Map of the British and French settlements in North America before the  Seven Years' War</a:t>
            </a:r>
            <a:br>
              <a:rPr lang="en-CA" sz="3600" b="1"/>
            </a:br>
            <a:endParaRPr lang="en-CA" sz="3600" b="1"/>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9816" y="1036500"/>
            <a:ext cx="7220508" cy="5217651"/>
          </a:xfrm>
          <a:prstGeom prst="rect">
            <a:avLst/>
          </a:prstGeom>
        </p:spPr>
      </p:pic>
    </p:spTree>
    <p:extLst>
      <p:ext uri="{BB962C8B-B14F-4D97-AF65-F5344CB8AC3E}">
        <p14:creationId xmlns:p14="http://schemas.microsoft.com/office/powerpoint/2010/main" val="27767024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822" y="5381243"/>
            <a:ext cx="11764370" cy="822960"/>
          </a:xfrm>
        </p:spPr>
        <p:txBody>
          <a:bodyPr/>
          <a:lstStyle/>
          <a:p>
            <a:r>
              <a:rPr lang="en-CA"/>
              <a:t>The Beginning of the End : The Seven Years’ War (1756-1763)</a:t>
            </a:r>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t="20000" b="20000"/>
          <a:stretch>
            <a:fillRect/>
          </a:stretch>
        </p:blipFill>
        <p:spPr>
          <a:xfrm>
            <a:off x="15" y="0"/>
            <a:ext cx="12191985" cy="4915076"/>
          </a:xfrm>
        </p:spPr>
      </p:pic>
    </p:spTree>
    <p:extLst>
      <p:ext uri="{BB962C8B-B14F-4D97-AF65-F5344CB8AC3E}">
        <p14:creationId xmlns:p14="http://schemas.microsoft.com/office/powerpoint/2010/main" val="5768248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27826" y="247739"/>
            <a:ext cx="10058400" cy="754513"/>
          </a:xfrm>
        </p:spPr>
        <p:txBody>
          <a:bodyPr>
            <a:normAutofit/>
          </a:bodyPr>
          <a:lstStyle/>
          <a:p>
            <a:r>
              <a:rPr lang="en-CA" sz="4000" b="1"/>
              <a:t>The Beginning of the End: The Seven Years’ War</a:t>
            </a:r>
          </a:p>
        </p:txBody>
      </p:sp>
      <p:sp>
        <p:nvSpPr>
          <p:cNvPr id="3" name="Text Placeholder 2"/>
          <p:cNvSpPr>
            <a:spLocks noGrp="1"/>
          </p:cNvSpPr>
          <p:nvPr>
            <p:ph type="body" idx="4294967295"/>
          </p:nvPr>
        </p:nvSpPr>
        <p:spPr>
          <a:xfrm>
            <a:off x="1238101" y="1508335"/>
            <a:ext cx="10191899" cy="3743983"/>
          </a:xfrm>
        </p:spPr>
        <p:txBody>
          <a:bodyPr vert="horz" lIns="0" tIns="45720" rIns="0" bIns="45720" rtlCol="0" anchor="t">
            <a:noAutofit/>
          </a:bodyPr>
          <a:lstStyle/>
          <a:p>
            <a:pPr marL="342900" indent="-342900" algn="just">
              <a:buFont typeface="Arial" panose="020B0604020202020204" pitchFamily="34" charset="0"/>
              <a:buChar char="•"/>
            </a:pPr>
            <a:r>
              <a:rPr lang="en-CA" sz="2400" dirty="0">
                <a:solidFill>
                  <a:schemeClr val="tx1"/>
                </a:solidFill>
                <a:latin typeface="+mn-lt"/>
              </a:rPr>
              <a:t>During the Seven Years’ War (</a:t>
            </a:r>
            <a:r>
              <a:rPr lang="en-CA" sz="2400" b="1" dirty="0">
                <a:solidFill>
                  <a:schemeClr val="tx1"/>
                </a:solidFill>
                <a:latin typeface="+mn-lt"/>
              </a:rPr>
              <a:t>1756-1763</a:t>
            </a:r>
            <a:r>
              <a:rPr lang="en-CA" sz="2400" dirty="0">
                <a:solidFill>
                  <a:schemeClr val="tx1"/>
                </a:solidFill>
                <a:latin typeface="+mn-lt"/>
              </a:rPr>
              <a:t>) the great Empires Of </a:t>
            </a:r>
            <a:r>
              <a:rPr lang="en-CA" sz="2400" dirty="0">
                <a:solidFill>
                  <a:schemeClr val="tx1"/>
                </a:solidFill>
              </a:rPr>
              <a:t>Europe struggled</a:t>
            </a:r>
            <a:r>
              <a:rPr lang="en-CA" sz="2400" dirty="0">
                <a:solidFill>
                  <a:schemeClr val="tx1"/>
                </a:solidFill>
                <a:latin typeface="+mn-lt"/>
              </a:rPr>
              <a:t> to maintain </a:t>
            </a:r>
            <a:r>
              <a:rPr lang="en-CA" sz="2400" dirty="0" smtClean="0">
                <a:solidFill>
                  <a:schemeClr val="tx1"/>
                </a:solidFill>
                <a:latin typeface="+mn-lt"/>
              </a:rPr>
              <a:t>colonial </a:t>
            </a:r>
            <a:r>
              <a:rPr lang="en-CA" sz="2400" dirty="0">
                <a:solidFill>
                  <a:schemeClr val="tx1"/>
                </a:solidFill>
                <a:latin typeface="+mn-lt"/>
              </a:rPr>
              <a:t>territory, economic wealth and power on the </a:t>
            </a:r>
            <a:r>
              <a:rPr lang="en-CA" sz="2400" dirty="0">
                <a:solidFill>
                  <a:schemeClr val="tx1"/>
                </a:solidFill>
                <a:latin typeface="Calibri"/>
                <a:cs typeface="Calibri"/>
              </a:rPr>
              <a:t> European continent and in lands far removed from Europe</a:t>
            </a:r>
          </a:p>
          <a:p>
            <a:pPr marL="285750" indent="-285750" algn="just">
              <a:buFont typeface="Arial" panose="020F0502020204030204" pitchFamily="34" charset="0"/>
              <a:buChar char="•"/>
            </a:pPr>
            <a:r>
              <a:rPr lang="en-US" sz="2400" dirty="0">
                <a:solidFill>
                  <a:schemeClr val="tx1"/>
                </a:solidFill>
                <a:latin typeface="Calibri"/>
                <a:cs typeface="Calibri"/>
              </a:rPr>
              <a:t>The Fall of New France was a part of British prime minister's William Pitt master plan to fight and defeat </a:t>
            </a:r>
            <a:r>
              <a:rPr lang="en-US" sz="2400" dirty="0" smtClean="0">
                <a:solidFill>
                  <a:schemeClr val="tx1"/>
                </a:solidFill>
                <a:latin typeface="Calibri"/>
                <a:cs typeface="Calibri"/>
              </a:rPr>
              <a:t>France </a:t>
            </a:r>
            <a:r>
              <a:rPr lang="en-US" sz="2400" dirty="0">
                <a:solidFill>
                  <a:schemeClr val="tx1"/>
                </a:solidFill>
                <a:latin typeface="Calibri"/>
                <a:cs typeface="Calibri"/>
              </a:rPr>
              <a:t>by use of naval power on a world wide basis</a:t>
            </a:r>
          </a:p>
          <a:p>
            <a:pPr marL="285750" indent="-285750" algn="just">
              <a:buFont typeface="Arial" panose="020F0502020204030204" pitchFamily="34" charset="0"/>
              <a:buChar char="•"/>
            </a:pPr>
            <a:r>
              <a:rPr lang="en-US" sz="2400" dirty="0">
                <a:solidFill>
                  <a:schemeClr val="tx1"/>
                </a:solidFill>
                <a:latin typeface="Calibri"/>
                <a:cs typeface="Calibri"/>
              </a:rPr>
              <a:t>When William Pitt became British prime minister in 1757 , he began to </a:t>
            </a:r>
            <a:r>
              <a:rPr lang="en-US" sz="2400" dirty="0" smtClean="0">
                <a:solidFill>
                  <a:schemeClr val="tx1"/>
                </a:solidFill>
                <a:latin typeface="Calibri"/>
                <a:cs typeface="Calibri"/>
              </a:rPr>
              <a:t>concentrate </a:t>
            </a:r>
            <a:r>
              <a:rPr lang="en-US" sz="2400" dirty="0">
                <a:solidFill>
                  <a:schemeClr val="tx1"/>
                </a:solidFill>
                <a:latin typeface="Calibri"/>
                <a:cs typeface="Calibri"/>
              </a:rPr>
              <a:t>British forces on defeating France in North America. If France was gaining ground in Europe the British would focus their attention on winning war in North America</a:t>
            </a:r>
          </a:p>
          <a:p>
            <a:pPr marL="285750" indent="-285750" algn="just">
              <a:buFont typeface="Arial" panose="020F0502020204030204" pitchFamily="34" charset="0"/>
              <a:buChar char="•"/>
            </a:pPr>
            <a:endParaRPr lang="en-US" sz="2000" dirty="0">
              <a:solidFill>
                <a:schemeClr val="tx1"/>
              </a:solidFill>
              <a:latin typeface="Calibri Light"/>
              <a:cs typeface="Calibri Light"/>
            </a:endParaRPr>
          </a:p>
        </p:txBody>
      </p:sp>
    </p:spTree>
    <p:extLst>
      <p:ext uri="{BB962C8B-B14F-4D97-AF65-F5344CB8AC3E}">
        <p14:creationId xmlns:p14="http://schemas.microsoft.com/office/powerpoint/2010/main" val="23130891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45390" y="309589"/>
            <a:ext cx="7604501" cy="1343187"/>
          </a:xfrm>
        </p:spPr>
        <p:txBody>
          <a:bodyPr>
            <a:normAutofit fontScale="90000"/>
          </a:bodyPr>
          <a:lstStyle/>
          <a:p>
            <a:r>
              <a:rPr lang="en-CA" sz="7200">
                <a:solidFill>
                  <a:schemeClr val="tx1"/>
                </a:solidFill>
                <a:latin typeface="Calibri"/>
                <a:cs typeface="Calibri"/>
              </a:rPr>
              <a:t>William Pitt The Elder</a:t>
            </a:r>
            <a:r>
              <a:rPr lang="en-CA" sz="3100">
                <a:solidFill>
                  <a:schemeClr val="tx1"/>
                </a:solidFill>
                <a:latin typeface="Calibri"/>
                <a:cs typeface="Calibri"/>
              </a:rPr>
              <a:t> </a:t>
            </a:r>
            <a:br>
              <a:rPr lang="en-CA" sz="3100">
                <a:solidFill>
                  <a:schemeClr val="tx1"/>
                </a:solidFill>
                <a:latin typeface="Calibri"/>
                <a:cs typeface="Calibri"/>
              </a:rPr>
            </a:br>
            <a:r>
              <a:rPr lang="en-US" sz="3100">
                <a:solidFill>
                  <a:schemeClr val="tx1"/>
                </a:solidFill>
                <a:latin typeface="Calibri"/>
                <a:cs typeface="Calibri"/>
              </a:rPr>
              <a:t>First Ministry 1757-61 , Second Ministry 1766-68</a:t>
            </a:r>
            <a:endParaRPr lang="en-CA" sz="3100">
              <a:solidFill>
                <a:schemeClr val="tx1"/>
              </a:solidFill>
              <a:latin typeface="Calibri"/>
              <a:cs typeface="Calibri"/>
            </a:endParaRPr>
          </a:p>
        </p:txBody>
      </p:sp>
      <p:sp>
        <p:nvSpPr>
          <p:cNvPr id="3" name="Text Placeholder 2"/>
          <p:cNvSpPr>
            <a:spLocks noGrp="1"/>
          </p:cNvSpPr>
          <p:nvPr>
            <p:ph type="body" sz="half" idx="4294967295"/>
          </p:nvPr>
        </p:nvSpPr>
        <p:spPr>
          <a:xfrm>
            <a:off x="388188" y="2152797"/>
            <a:ext cx="7461703" cy="3106618"/>
          </a:xfrm>
        </p:spPr>
        <p:txBody>
          <a:bodyPr vert="horz" lIns="0" tIns="45720" rIns="0" bIns="45720" rtlCol="0" anchor="t">
            <a:normAutofit/>
          </a:bodyPr>
          <a:lstStyle/>
          <a:p>
            <a:pPr marL="285750" indent="-285750" algn="just">
              <a:buChar char="•"/>
            </a:pPr>
            <a:r>
              <a:rPr lang="en-US" sz="2400">
                <a:solidFill>
                  <a:schemeClr val="tx1"/>
                </a:solidFill>
                <a:latin typeface="Calibri"/>
                <a:cs typeface="Calibri"/>
              </a:rPr>
              <a:t>Dominated the political scene influencing government from within and without. He is remembered for  his skills as a wartime leader during the Seven Years' War</a:t>
            </a:r>
            <a:endParaRPr lang="ru-RU" sz="2400">
              <a:solidFill>
                <a:schemeClr val="tx1"/>
              </a:solidFill>
              <a:latin typeface="Calibri"/>
              <a:cs typeface="Calibri"/>
            </a:endParaRPr>
          </a:p>
          <a:p>
            <a:pPr marL="285750" indent="-285750" algn="just">
              <a:buChar char="•"/>
            </a:pPr>
            <a:r>
              <a:rPr lang="en-US" sz="2400">
                <a:solidFill>
                  <a:schemeClr val="tx1"/>
                </a:solidFill>
                <a:latin typeface="Calibri"/>
                <a:cs typeface="Calibri"/>
              </a:rPr>
              <a:t>Pitt was the son of a member of Parliament and the grandson of Thomas Pitt who had helped to build British trade in Indi</a:t>
            </a:r>
            <a:r>
              <a:rPr lang="en-US" sz="2000">
                <a:solidFill>
                  <a:schemeClr val="tx1"/>
                </a:solidFill>
                <a:latin typeface="Calibri"/>
                <a:cs typeface="Calibri"/>
              </a:rPr>
              <a:t>a  </a:t>
            </a:r>
            <a:endParaRPr lang="en-CA" sz="2000">
              <a:solidFill>
                <a:schemeClr val="tx1"/>
              </a:solidFill>
              <a:latin typeface="Calibri"/>
              <a:cs typeface="Calibri"/>
            </a:endParaRPr>
          </a:p>
          <a:p>
            <a:endParaRPr lang="en-CA">
              <a:cs typeface="Calibri Ligh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1712" y="599285"/>
            <a:ext cx="3985667" cy="5210328"/>
          </a:xfrm>
          <a:prstGeom prst="rect">
            <a:avLst/>
          </a:prstGeom>
        </p:spPr>
      </p:pic>
    </p:spTree>
    <p:extLst>
      <p:ext uri="{BB962C8B-B14F-4D97-AF65-F5344CB8AC3E}">
        <p14:creationId xmlns:p14="http://schemas.microsoft.com/office/powerpoint/2010/main" val="12095972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216EF62-BB9B-4FBF-8A5E-5BCB5B17B9D9}"/>
              </a:ext>
            </a:extLst>
          </p:cNvPr>
          <p:cNvSpPr>
            <a:spLocks noGrp="1"/>
          </p:cNvSpPr>
          <p:nvPr>
            <p:ph type="ctrTitle" idx="4294967295"/>
          </p:nvPr>
        </p:nvSpPr>
        <p:spPr>
          <a:xfrm>
            <a:off x="6350" y="298450"/>
            <a:ext cx="12185650" cy="704850"/>
          </a:xfrm>
        </p:spPr>
        <p:txBody>
          <a:bodyPr vert="horz" lIns="91440" tIns="45720" rIns="91440" bIns="45720" rtlCol="0" anchor="b">
            <a:noAutofit/>
          </a:bodyPr>
          <a:lstStyle/>
          <a:p>
            <a:pPr algn="ctr"/>
            <a:r>
              <a:rPr lang="ru-RU" sz="4800" err="1">
                <a:latin typeface="Calibri"/>
                <a:cs typeface="Calibri"/>
              </a:rPr>
              <a:t>French</a:t>
            </a:r>
            <a:r>
              <a:rPr lang="ru-RU" sz="4800">
                <a:latin typeface="Calibri"/>
                <a:cs typeface="Calibri"/>
              </a:rPr>
              <a:t> </a:t>
            </a:r>
            <a:r>
              <a:rPr lang="en-US" sz="4800">
                <a:latin typeface="Calibri"/>
                <a:cs typeface="Calibri"/>
              </a:rPr>
              <a:t>Expansion and The Thirteen Colonies</a:t>
            </a:r>
            <a:endParaRPr lang="ru-RU" sz="4800">
              <a:latin typeface="Calibri"/>
              <a:cs typeface="Calibri"/>
            </a:endParaRPr>
          </a:p>
        </p:txBody>
      </p:sp>
      <p:pic>
        <p:nvPicPr>
          <p:cNvPr id="4" name="Рисунок 4" descr="Изображение выглядит как текст, карта&#10;&#10;Описание создано с очень высокой степенью достоверности">
            <a:extLst>
              <a:ext uri="{FF2B5EF4-FFF2-40B4-BE49-F238E27FC236}">
                <a16:creationId xmlns:a16="http://schemas.microsoft.com/office/drawing/2014/main" id="{2CC72541-1BE4-4FBC-8E6C-9EC194E71E0A}"/>
              </a:ext>
            </a:extLst>
          </p:cNvPr>
          <p:cNvPicPr>
            <a:picLocks noChangeAspect="1"/>
          </p:cNvPicPr>
          <p:nvPr/>
        </p:nvPicPr>
        <p:blipFill>
          <a:blip r:embed="rId3"/>
          <a:stretch>
            <a:fillRect/>
          </a:stretch>
        </p:blipFill>
        <p:spPr>
          <a:xfrm>
            <a:off x="6248401" y="1969419"/>
            <a:ext cx="5776823" cy="4213123"/>
          </a:xfrm>
          <a:prstGeom prst="rect">
            <a:avLst/>
          </a:prstGeom>
        </p:spPr>
      </p:pic>
      <p:sp>
        <p:nvSpPr>
          <p:cNvPr id="7" name="TextBox 6">
            <a:extLst>
              <a:ext uri="{FF2B5EF4-FFF2-40B4-BE49-F238E27FC236}">
                <a16:creationId xmlns:a16="http://schemas.microsoft.com/office/drawing/2014/main" id="{17DBB893-5F30-40BD-B2EB-20FFFDC229F0}"/>
              </a:ext>
            </a:extLst>
          </p:cNvPr>
          <p:cNvSpPr txBox="1"/>
          <p:nvPr/>
        </p:nvSpPr>
        <p:spPr>
          <a:xfrm>
            <a:off x="129396" y="2610928"/>
            <a:ext cx="5966603" cy="101566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just">
              <a:buFont typeface="Arial"/>
              <a:buChar char="•"/>
            </a:pPr>
            <a:endParaRPr lang="en-US" sz="2000">
              <a:solidFill>
                <a:srgbClr val="222222"/>
              </a:solidFill>
              <a:latin typeface="Calibri"/>
              <a:cs typeface="Calibri"/>
            </a:endParaRPr>
          </a:p>
          <a:p>
            <a:endParaRPr lang="en-US" sz="2000">
              <a:solidFill>
                <a:srgbClr val="222222"/>
              </a:solidFill>
              <a:latin typeface="Calibri"/>
              <a:cs typeface="Calibri"/>
            </a:endParaRPr>
          </a:p>
          <a:p>
            <a:endParaRPr lang="en-US" sz="2000">
              <a:solidFill>
                <a:srgbClr val="222222"/>
              </a:solidFill>
              <a:latin typeface="Calibri"/>
              <a:cs typeface="Calibri"/>
            </a:endParaRPr>
          </a:p>
        </p:txBody>
      </p:sp>
      <p:sp>
        <p:nvSpPr>
          <p:cNvPr id="8" name="TextBox 7">
            <a:extLst>
              <a:ext uri="{FF2B5EF4-FFF2-40B4-BE49-F238E27FC236}">
                <a16:creationId xmlns:a16="http://schemas.microsoft.com/office/drawing/2014/main" id="{50A3AF34-9508-49C2-AC8E-7FCDE93D6750}"/>
              </a:ext>
            </a:extLst>
          </p:cNvPr>
          <p:cNvSpPr txBox="1"/>
          <p:nvPr/>
        </p:nvSpPr>
        <p:spPr>
          <a:xfrm>
            <a:off x="521336" y="1809330"/>
            <a:ext cx="5575540" cy="452431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just">
              <a:buFont typeface="Arial"/>
              <a:buChar char="•"/>
            </a:pPr>
            <a:r>
              <a:rPr lang="ru-RU" sz="2400" dirty="0">
                <a:latin typeface="Calibri"/>
                <a:cs typeface="Calibri"/>
              </a:rPr>
              <a:t>The Thirteen</a:t>
            </a:r>
            <a:r>
              <a:rPr lang="ru-RU" sz="2400" b="1" dirty="0">
                <a:latin typeface="Calibri"/>
                <a:cs typeface="Calibri"/>
              </a:rPr>
              <a:t> </a:t>
            </a:r>
            <a:r>
              <a:rPr lang="ru-RU" sz="2400" dirty="0">
                <a:latin typeface="Calibri"/>
                <a:cs typeface="Calibri"/>
              </a:rPr>
              <a:t>Colonies were a group of British colonies on the Atlantic coast of North America founded in the 17th and 18th centuries </a:t>
            </a:r>
          </a:p>
          <a:p>
            <a:pPr marL="342900" indent="-342900" algn="just">
              <a:buFont typeface="Arial"/>
              <a:buChar char="•"/>
            </a:pPr>
            <a:r>
              <a:rPr lang="en-US" sz="2400" dirty="0">
                <a:cs typeface="Calibri"/>
              </a:rPr>
              <a:t>During the year between 1747 and the outbreak  of the Seven Years’ War, there were battles in the Ohio valley between the French, French Canadians, and their Aboriginal allies on the one side and the British, the militia of The Thirteen Colonies, and their aboriginal allies on the other side</a:t>
            </a:r>
            <a:endParaRPr lang="ru-RU" sz="2400" dirty="0">
              <a:cs typeface="Calibri"/>
            </a:endParaRPr>
          </a:p>
        </p:txBody>
      </p:sp>
      <p:sp>
        <p:nvSpPr>
          <p:cNvPr id="6" name="TextBox 5">
            <a:extLst>
              <a:ext uri="{FF2B5EF4-FFF2-40B4-BE49-F238E27FC236}">
                <a16:creationId xmlns:a16="http://schemas.microsoft.com/office/drawing/2014/main" id="{5DD8BD61-5842-45F1-B10F-9DE0BCE800C5}"/>
              </a:ext>
            </a:extLst>
          </p:cNvPr>
          <p:cNvSpPr txBox="1"/>
          <p:nvPr/>
        </p:nvSpPr>
        <p:spPr>
          <a:xfrm>
            <a:off x="517585" y="1086928"/>
            <a:ext cx="11228716" cy="83099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dirty="0"/>
              <a:t>New  France’s expansion  into the Ohio and Mississippi valleys had started in the </a:t>
            </a:r>
            <a:r>
              <a:rPr lang="en-US" sz="2400" dirty="0" smtClean="0"/>
              <a:t>mid-seventeenth</a:t>
            </a:r>
            <a:r>
              <a:rPr lang="en-US" sz="2400" dirty="0"/>
              <a:t> century with Jean Talon</a:t>
            </a:r>
            <a:r>
              <a:rPr lang="ru-RU" sz="2400" dirty="0">
                <a:cs typeface="Calibri"/>
              </a:rPr>
              <a:t>​</a:t>
            </a:r>
            <a:endParaRPr lang="ru-RU" dirty="0"/>
          </a:p>
        </p:txBody>
      </p:sp>
    </p:spTree>
    <p:extLst>
      <p:ext uri="{BB962C8B-B14F-4D97-AF65-F5344CB8AC3E}">
        <p14:creationId xmlns:p14="http://schemas.microsoft.com/office/powerpoint/2010/main" val="36244090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4" descr="Изображение выглядит как дерево, внешний, трава, текст&#10;&#10;Описание создано с очень высокой степенью достоверности">
            <a:extLst>
              <a:ext uri="{FF2B5EF4-FFF2-40B4-BE49-F238E27FC236}">
                <a16:creationId xmlns:a16="http://schemas.microsoft.com/office/drawing/2014/main" id="{35EE2CA5-0454-4989-9380-C4FDDC00323A}"/>
              </a:ext>
            </a:extLst>
          </p:cNvPr>
          <p:cNvPicPr>
            <a:picLocks noGrp="1" noChangeAspect="1"/>
          </p:cNvPicPr>
          <p:nvPr>
            <p:ph sz="half" idx="1"/>
          </p:nvPr>
        </p:nvPicPr>
        <p:blipFill>
          <a:blip r:embed="rId3"/>
          <a:stretch>
            <a:fillRect/>
          </a:stretch>
        </p:blipFill>
        <p:spPr>
          <a:xfrm>
            <a:off x="7250472" y="1993986"/>
            <a:ext cx="4737429" cy="3712904"/>
          </a:xfrm>
          <a:prstGeom prst="rect">
            <a:avLst/>
          </a:prstGeom>
        </p:spPr>
      </p:pic>
      <p:sp>
        <p:nvSpPr>
          <p:cNvPr id="3" name="Объект 2">
            <a:extLst>
              <a:ext uri="{FF2B5EF4-FFF2-40B4-BE49-F238E27FC236}">
                <a16:creationId xmlns:a16="http://schemas.microsoft.com/office/drawing/2014/main" id="{13575723-91F6-47BC-8574-A5F0B174FE48}"/>
              </a:ext>
            </a:extLst>
          </p:cNvPr>
          <p:cNvSpPr>
            <a:spLocks noGrp="1"/>
          </p:cNvSpPr>
          <p:nvPr>
            <p:ph sz="half" idx="2"/>
          </p:nvPr>
        </p:nvSpPr>
        <p:spPr>
          <a:xfrm>
            <a:off x="308826" y="1802601"/>
            <a:ext cx="6720550" cy="4526568"/>
          </a:xfrm>
        </p:spPr>
        <p:txBody>
          <a:bodyPr vert="horz" lIns="0" tIns="45720" rIns="0" bIns="45720" rtlCol="0" anchor="t">
            <a:noAutofit/>
          </a:bodyPr>
          <a:lstStyle/>
          <a:p>
            <a:pPr marL="342900" indent="-342900" algn="just">
              <a:lnSpc>
                <a:spcPct val="100000"/>
              </a:lnSpc>
              <a:spcBef>
                <a:spcPts val="0"/>
              </a:spcBef>
              <a:spcAft>
                <a:spcPts val="0"/>
              </a:spcAft>
              <a:buFont typeface="Courier New" panose="020F0502020204030204" pitchFamily="34" charset="0"/>
              <a:buChar char="o"/>
            </a:pPr>
            <a:r>
              <a:rPr lang="en-US" dirty="0">
                <a:cs typeface="Calibri"/>
              </a:rPr>
              <a:t>While there were still some Aboriginal groups who remained allies of the French and some who became allies of the British, other Aboriginal Peoples believed  that neither the French nor the English would protect their land for them.</a:t>
            </a:r>
            <a:endParaRPr lang="ru-RU" dirty="0">
              <a:cs typeface="Calibri"/>
            </a:endParaRPr>
          </a:p>
          <a:p>
            <a:pPr marL="342900" indent="-342900" algn="just">
              <a:lnSpc>
                <a:spcPct val="100000"/>
              </a:lnSpc>
              <a:spcBef>
                <a:spcPts val="0"/>
              </a:spcBef>
              <a:spcAft>
                <a:spcPts val="0"/>
              </a:spcAft>
              <a:buFont typeface="Courier New" panose="020F0502020204030204" pitchFamily="34" charset="0"/>
              <a:buChar char="o"/>
            </a:pPr>
            <a:r>
              <a:rPr lang="en-US" dirty="0">
                <a:solidFill>
                  <a:srgbClr val="222222"/>
                </a:solidFill>
                <a:cs typeface="Calibri"/>
              </a:rPr>
              <a:t>During the war,</a:t>
            </a:r>
            <a:r>
              <a:rPr lang="en-US" dirty="0">
                <a:cs typeface="Calibri"/>
              </a:rPr>
              <a:t> The Iroquois Confederacy</a:t>
            </a:r>
            <a:r>
              <a:rPr lang="en-US" dirty="0">
                <a:solidFill>
                  <a:srgbClr val="222222"/>
                </a:solidFill>
                <a:cs typeface="Calibri"/>
              </a:rPr>
              <a:t> were allied with the French</a:t>
            </a:r>
            <a:r>
              <a:rPr lang="en-US" dirty="0">
                <a:cs typeface="Calibri"/>
              </a:rPr>
              <a:t>. </a:t>
            </a:r>
            <a:r>
              <a:rPr lang="en-US" dirty="0">
                <a:solidFill>
                  <a:srgbClr val="222222"/>
                </a:solidFill>
                <a:cs typeface="Calibri"/>
              </a:rPr>
              <a:t>Seeing French defeat, in 1760 The Iroquois Confederacy resigned from the war and negotiated the Treaty of Kahnawake with the British. Among its conditions was their unrestricted travel between Canada and New York, as the nations had extensive trade between Montreal and Albany</a:t>
            </a:r>
            <a:endParaRPr lang="en-US" dirty="0">
              <a:cs typeface="Calibri"/>
            </a:endParaRPr>
          </a:p>
          <a:p>
            <a:pPr marL="342900" indent="-342900" algn="just">
              <a:lnSpc>
                <a:spcPct val="100000"/>
              </a:lnSpc>
              <a:spcBef>
                <a:spcPts val="0"/>
              </a:spcBef>
              <a:spcAft>
                <a:spcPts val="0"/>
              </a:spcAft>
              <a:buFont typeface="Courier New" panose="020F0502020204030204" pitchFamily="34" charset="0"/>
              <a:buChar char="o"/>
            </a:pPr>
            <a:r>
              <a:rPr lang="en-US" dirty="0">
                <a:solidFill>
                  <a:srgbClr val="000000"/>
                </a:solidFill>
                <a:cs typeface="Calibri"/>
              </a:rPr>
              <a:t>The Algonquin were interested in fighting against the Iroquois</a:t>
            </a:r>
            <a:endParaRPr lang="ru-RU" dirty="0">
              <a:cs typeface="Calibri"/>
            </a:endParaRPr>
          </a:p>
        </p:txBody>
      </p:sp>
      <p:sp>
        <p:nvSpPr>
          <p:cNvPr id="9" name="Заголовок 8">
            <a:extLst>
              <a:ext uri="{FF2B5EF4-FFF2-40B4-BE49-F238E27FC236}">
                <a16:creationId xmlns:a16="http://schemas.microsoft.com/office/drawing/2014/main" id="{857F3C7C-D4A4-4F65-82CE-BEC5C113AFBE}"/>
              </a:ext>
            </a:extLst>
          </p:cNvPr>
          <p:cNvSpPr>
            <a:spLocks noGrp="1"/>
          </p:cNvSpPr>
          <p:nvPr>
            <p:ph type="title"/>
          </p:nvPr>
        </p:nvSpPr>
        <p:spPr>
          <a:xfrm>
            <a:off x="939129" y="344112"/>
            <a:ext cx="10058400" cy="789399"/>
          </a:xfrm>
        </p:spPr>
        <p:txBody>
          <a:bodyPr/>
          <a:lstStyle/>
          <a:p>
            <a:pPr algn="ctr"/>
            <a:r>
              <a:rPr lang="en-US">
                <a:latin typeface="Calibri"/>
                <a:cs typeface="Calibri"/>
              </a:rPr>
              <a:t>Aboriginal Position</a:t>
            </a:r>
            <a:endParaRPr lang="ru-RU">
              <a:latin typeface="Calibri"/>
              <a:cs typeface="Calibri"/>
            </a:endParaRPr>
          </a:p>
        </p:txBody>
      </p:sp>
    </p:spTree>
    <p:extLst>
      <p:ext uri="{BB962C8B-B14F-4D97-AF65-F5344CB8AC3E}">
        <p14:creationId xmlns:p14="http://schemas.microsoft.com/office/powerpoint/2010/main" val="40157505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3154A917-6184-4A58-A4A1-BA8D30C182D6}"/>
              </a:ext>
            </a:extLst>
          </p:cNvPr>
          <p:cNvSpPr>
            <a:spLocks noGrp="1"/>
          </p:cNvSpPr>
          <p:nvPr>
            <p:ph type="body" idx="1"/>
          </p:nvPr>
        </p:nvSpPr>
        <p:spPr>
          <a:xfrm>
            <a:off x="475864" y="1521647"/>
            <a:ext cx="5569527" cy="3199982"/>
          </a:xfrm>
        </p:spPr>
        <p:txBody>
          <a:bodyPr vert="horz" lIns="91440" tIns="45720" rIns="91440" bIns="45720" rtlCol="0" anchor="ctr">
            <a:noAutofit/>
          </a:bodyPr>
          <a:lstStyle/>
          <a:p>
            <a:pPr algn="just">
              <a:lnSpc>
                <a:spcPct val="100000"/>
              </a:lnSpc>
            </a:pPr>
            <a:r>
              <a:rPr lang="en" sz="1500" b="1" i="1" dirty="0">
                <a:solidFill>
                  <a:schemeClr val="tx1"/>
                </a:solidFill>
                <a:latin typeface="+mj-lt"/>
                <a:cs typeface="Calibri"/>
              </a:rPr>
              <a:t>Louis-Joseph de Montcalm</a:t>
            </a:r>
            <a:endParaRPr lang="ru-RU" sz="1500" dirty="0">
              <a:solidFill>
                <a:schemeClr val="tx1"/>
              </a:solidFill>
              <a:latin typeface="+mj-lt"/>
              <a:cs typeface="Calibri"/>
            </a:endParaRPr>
          </a:p>
          <a:p>
            <a:pPr>
              <a:lnSpc>
                <a:spcPct val="100000"/>
              </a:lnSpc>
            </a:pPr>
            <a:r>
              <a:rPr lang="ru-RU" sz="1500" dirty="0">
                <a:solidFill>
                  <a:schemeClr val="tx1"/>
                </a:solidFill>
                <a:latin typeface="+mj-lt"/>
                <a:cs typeface="Calibri"/>
              </a:rPr>
              <a:t>He judged Vaudreuil to be "too Canadian".Montcalm thought that Vaudreuil's strategies would not be effective, and they were contrary to the European tradition of war.He said that "it is no longer time when few scalps, or the burning of a few houses is any advantage or even an object.Petty means,petty ideas, petty councils about details are now dangerous and a waste of time</a:t>
            </a:r>
            <a:r>
              <a:rPr lang="ru-RU" sz="1500" dirty="0" smtClean="0">
                <a:solidFill>
                  <a:schemeClr val="tx1"/>
                </a:solidFill>
                <a:latin typeface="+mj-lt"/>
                <a:cs typeface="Calibri"/>
              </a:rPr>
              <a:t>".</a:t>
            </a:r>
            <a:endParaRPr lang="en-US" sz="1500" dirty="0" smtClean="0">
              <a:solidFill>
                <a:schemeClr val="tx1"/>
              </a:solidFill>
              <a:latin typeface="+mj-lt"/>
              <a:cs typeface="Calibri"/>
            </a:endParaRPr>
          </a:p>
          <a:p>
            <a:pPr>
              <a:lnSpc>
                <a:spcPct val="100000"/>
              </a:lnSpc>
            </a:pPr>
            <a:r>
              <a:rPr lang="ru-RU" sz="1500" dirty="0" smtClean="0">
                <a:solidFill>
                  <a:schemeClr val="tx1"/>
                </a:solidFill>
                <a:latin typeface="+mj-lt"/>
                <a:cs typeface="Calibri"/>
              </a:rPr>
              <a:t>Montcalm </a:t>
            </a:r>
            <a:r>
              <a:rPr lang="ru-RU" sz="1500" dirty="0">
                <a:solidFill>
                  <a:schemeClr val="tx1"/>
                </a:solidFill>
                <a:latin typeface="+mj-lt"/>
                <a:cs typeface="Calibri"/>
              </a:rPr>
              <a:t>wanted to concetrate French troops along the inner defences of the St.Lawrence and Richeliieu rivers,and he wanted the canadian </a:t>
            </a:r>
            <a:r>
              <a:rPr lang="ru-RU" sz="1500" dirty="0" smtClean="0">
                <a:solidFill>
                  <a:schemeClr val="tx1"/>
                </a:solidFill>
                <a:latin typeface="+mj-lt"/>
                <a:cs typeface="Calibri"/>
              </a:rPr>
              <a:t>militia</a:t>
            </a:r>
            <a:r>
              <a:rPr lang="en-US" sz="1500" dirty="0" smtClean="0">
                <a:solidFill>
                  <a:schemeClr val="tx1"/>
                </a:solidFill>
                <a:latin typeface="+mj-lt"/>
                <a:cs typeface="Calibri"/>
              </a:rPr>
              <a:t> </a:t>
            </a:r>
            <a:r>
              <a:rPr lang="en-US" sz="1500" dirty="0" err="1" smtClean="0">
                <a:solidFill>
                  <a:schemeClr val="tx1"/>
                </a:solidFill>
                <a:latin typeface="+mj-lt"/>
                <a:cs typeface="Calibri"/>
              </a:rPr>
              <a:t>i</a:t>
            </a:r>
            <a:r>
              <a:rPr lang="ru-RU" sz="1500" dirty="0" smtClean="0">
                <a:solidFill>
                  <a:schemeClr val="tx1"/>
                </a:solidFill>
                <a:latin typeface="+mj-lt"/>
                <a:cs typeface="Calibri"/>
              </a:rPr>
              <a:t>ncorporated</a:t>
            </a:r>
            <a:r>
              <a:rPr lang="ru-RU" sz="1500" dirty="0">
                <a:solidFill>
                  <a:schemeClr val="tx1"/>
                </a:solidFill>
                <a:latin typeface="+mj-lt"/>
                <a:cs typeface="Calibri"/>
              </a:rPr>
              <a:t> into the regular army</a:t>
            </a:r>
          </a:p>
        </p:txBody>
      </p:sp>
      <p:sp>
        <p:nvSpPr>
          <p:cNvPr id="5" name="Текст 4">
            <a:extLst>
              <a:ext uri="{FF2B5EF4-FFF2-40B4-BE49-F238E27FC236}">
                <a16:creationId xmlns:a16="http://schemas.microsoft.com/office/drawing/2014/main" id="{65AE1E37-9385-4E55-824E-3E331558901D}"/>
              </a:ext>
            </a:extLst>
          </p:cNvPr>
          <p:cNvSpPr>
            <a:spLocks noGrp="1"/>
          </p:cNvSpPr>
          <p:nvPr>
            <p:ph type="body" sz="quarter" idx="3"/>
          </p:nvPr>
        </p:nvSpPr>
        <p:spPr>
          <a:xfrm>
            <a:off x="6045390" y="1112806"/>
            <a:ext cx="5891685" cy="3226438"/>
          </a:xfrm>
        </p:spPr>
        <p:txBody>
          <a:bodyPr vert="horz" lIns="91440" tIns="45720" rIns="91440" bIns="45720" rtlCol="0" anchor="t">
            <a:noAutofit/>
          </a:bodyPr>
          <a:lstStyle/>
          <a:p>
            <a:pPr>
              <a:lnSpc>
                <a:spcPct val="100000"/>
              </a:lnSpc>
            </a:pPr>
            <a:r>
              <a:rPr lang="ru-RU" sz="1500" b="1" dirty="0">
                <a:solidFill>
                  <a:schemeClr val="tx1"/>
                </a:solidFill>
                <a:latin typeface="+mj-lt"/>
                <a:cs typeface="Calibri"/>
              </a:rPr>
              <a:t>Pierre de Rigaud de Vaudreuil de Cavagnial, Marquis de Vaudreuil </a:t>
            </a:r>
            <a:endParaRPr lang="ru-RU" sz="1500" dirty="0">
              <a:solidFill>
                <a:schemeClr val="tx1"/>
              </a:solidFill>
              <a:latin typeface="+mj-lt"/>
              <a:cs typeface="Calibri"/>
            </a:endParaRPr>
          </a:p>
          <a:p>
            <a:pPr>
              <a:lnSpc>
                <a:spcPct val="100000"/>
              </a:lnSpc>
            </a:pPr>
            <a:r>
              <a:rPr lang="ru-RU" sz="1500" dirty="0">
                <a:solidFill>
                  <a:schemeClr val="tx1"/>
                </a:solidFill>
                <a:latin typeface="+mj-lt"/>
                <a:cs typeface="Calibri"/>
              </a:rPr>
              <a:t>The governer of Quebec, Vaudreuil, a native french canadian, knew the country and believed that his strategies would keep Quebec from being conquered by the British</a:t>
            </a:r>
            <a:r>
              <a:rPr lang="ru-RU" sz="1500" dirty="0" smtClean="0">
                <a:solidFill>
                  <a:schemeClr val="tx1"/>
                </a:solidFill>
                <a:latin typeface="+mj-lt"/>
                <a:cs typeface="Calibri"/>
              </a:rPr>
              <a:t>.</a:t>
            </a:r>
            <a:endParaRPr lang="en-US" sz="1500" dirty="0" smtClean="0">
              <a:solidFill>
                <a:schemeClr val="tx1"/>
              </a:solidFill>
              <a:latin typeface="+mj-lt"/>
              <a:cs typeface="Calibri"/>
            </a:endParaRPr>
          </a:p>
          <a:p>
            <a:pPr>
              <a:lnSpc>
                <a:spcPct val="100000"/>
              </a:lnSpc>
            </a:pPr>
            <a:r>
              <a:rPr lang="ru-RU" sz="1500" dirty="0" smtClean="0">
                <a:solidFill>
                  <a:schemeClr val="tx1"/>
                </a:solidFill>
                <a:latin typeface="+mj-lt"/>
                <a:cs typeface="Calibri"/>
              </a:rPr>
              <a:t>He </a:t>
            </a:r>
            <a:r>
              <a:rPr lang="ru-RU" sz="1500" dirty="0">
                <a:solidFill>
                  <a:schemeClr val="tx1"/>
                </a:solidFill>
                <a:latin typeface="+mj-lt"/>
                <a:cs typeface="Calibri"/>
              </a:rPr>
              <a:t>wanted to strengthen the canadian militia with thirty-six  hundred French regular troops, co-ordinate large numbers of aboriginal war parties with french force,and </a:t>
            </a:r>
            <a:r>
              <a:rPr lang="ru-RU" sz="1500" dirty="0" smtClean="0">
                <a:solidFill>
                  <a:schemeClr val="tx1"/>
                </a:solidFill>
                <a:latin typeface="+mj-lt"/>
                <a:cs typeface="Calibri"/>
              </a:rPr>
              <a:t>launch</a:t>
            </a:r>
            <a:r>
              <a:rPr lang="en-US" sz="1500" dirty="0">
                <a:solidFill>
                  <a:schemeClr val="tx1"/>
                </a:solidFill>
                <a:latin typeface="+mj-lt"/>
                <a:cs typeface="Calibri"/>
              </a:rPr>
              <a:t> </a:t>
            </a:r>
            <a:r>
              <a:rPr lang="ru-RU" sz="1500" dirty="0" smtClean="0">
                <a:solidFill>
                  <a:schemeClr val="tx1"/>
                </a:solidFill>
                <a:latin typeface="+mj-lt"/>
                <a:cs typeface="Calibri"/>
              </a:rPr>
              <a:t>series</a:t>
            </a:r>
            <a:r>
              <a:rPr lang="ru-RU" sz="1500" dirty="0">
                <a:solidFill>
                  <a:schemeClr val="tx1"/>
                </a:solidFill>
                <a:latin typeface="+mj-lt"/>
                <a:cs typeface="Calibri"/>
              </a:rPr>
              <a:t> of surprise guerilla raids at various points </a:t>
            </a:r>
            <a:r>
              <a:rPr lang="en-US" sz="1500" dirty="0" smtClean="0">
                <a:solidFill>
                  <a:schemeClr val="tx1"/>
                </a:solidFill>
                <a:latin typeface="+mj-lt"/>
                <a:cs typeface="Calibri"/>
              </a:rPr>
              <a:t>along the </a:t>
            </a:r>
            <a:r>
              <a:rPr lang="en-US" sz="1500" dirty="0" err="1" smtClean="0">
                <a:solidFill>
                  <a:schemeClr val="tx1"/>
                </a:solidFill>
                <a:latin typeface="+mj-lt"/>
                <a:cs typeface="Calibri"/>
              </a:rPr>
              <a:t>st.</a:t>
            </a:r>
            <a:r>
              <a:rPr lang="en-US" sz="1500" dirty="0" smtClean="0">
                <a:solidFill>
                  <a:schemeClr val="tx1"/>
                </a:solidFill>
                <a:latin typeface="+mj-lt"/>
                <a:cs typeface="Calibri"/>
              </a:rPr>
              <a:t> Lawrence River.</a:t>
            </a:r>
            <a:endParaRPr lang="ru-RU" sz="1500" dirty="0">
              <a:solidFill>
                <a:schemeClr val="tx1"/>
              </a:solidFill>
              <a:latin typeface="+mj-lt"/>
              <a:cs typeface="Calibri"/>
            </a:endParaRPr>
          </a:p>
        </p:txBody>
      </p:sp>
      <p:pic>
        <p:nvPicPr>
          <p:cNvPr id="10" name="Рисунок 9" descr="Изображение выглядит как внутренний, человек, женщина&#10;&#10;Описание создано с очень высокой степенью достоверности">
            <a:extLst>
              <a:ext uri="{FF2B5EF4-FFF2-40B4-BE49-F238E27FC236}">
                <a16:creationId xmlns:a16="http://schemas.microsoft.com/office/drawing/2014/main" id="{7A3F1F35-3890-43F7-9CAF-FE491115D50D}"/>
              </a:ext>
            </a:extLst>
          </p:cNvPr>
          <p:cNvPicPr>
            <a:picLocks noChangeAspect="1"/>
          </p:cNvPicPr>
          <p:nvPr/>
        </p:nvPicPr>
        <p:blipFill>
          <a:blip r:embed="rId3"/>
          <a:stretch>
            <a:fillRect/>
          </a:stretch>
        </p:blipFill>
        <p:spPr>
          <a:xfrm>
            <a:off x="8991232" y="3932624"/>
            <a:ext cx="1997306" cy="227695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 name="Рисунок 7" descr="Изображение выглядит как внутренний&#10;&#10;Описание создано с очень высокой степенью достоверности">
            <a:extLst>
              <a:ext uri="{FF2B5EF4-FFF2-40B4-BE49-F238E27FC236}">
                <a16:creationId xmlns:a16="http://schemas.microsoft.com/office/drawing/2014/main" id="{D2FE9515-31C0-4276-B3DA-BDC971F99FF8}"/>
              </a:ext>
            </a:extLst>
          </p:cNvPr>
          <p:cNvPicPr>
            <a:picLocks noChangeAspect="1"/>
          </p:cNvPicPr>
          <p:nvPr/>
        </p:nvPicPr>
        <p:blipFill>
          <a:blip r:embed="rId4"/>
          <a:stretch>
            <a:fillRect/>
          </a:stretch>
        </p:blipFill>
        <p:spPr>
          <a:xfrm>
            <a:off x="4485269" y="4582929"/>
            <a:ext cx="1996727" cy="227507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4" name="Заголовок 13">
            <a:extLst>
              <a:ext uri="{FF2B5EF4-FFF2-40B4-BE49-F238E27FC236}">
                <a16:creationId xmlns:a16="http://schemas.microsoft.com/office/drawing/2014/main" id="{80E8F469-92E5-4EE8-82D0-019CBEDCA244}"/>
              </a:ext>
            </a:extLst>
          </p:cNvPr>
          <p:cNvSpPr>
            <a:spLocks noGrp="1"/>
          </p:cNvSpPr>
          <p:nvPr>
            <p:ph type="title"/>
          </p:nvPr>
        </p:nvSpPr>
        <p:spPr>
          <a:xfrm>
            <a:off x="1097280" y="286603"/>
            <a:ext cx="10159042" cy="717512"/>
          </a:xfrm>
        </p:spPr>
        <p:txBody>
          <a:bodyPr>
            <a:normAutofit fontScale="90000"/>
          </a:bodyPr>
          <a:lstStyle/>
          <a:p>
            <a:pPr algn="ctr"/>
            <a:r>
              <a:rPr lang="ru-RU" dirty="0">
                <a:cs typeface="Calibri Light"/>
              </a:rPr>
              <a:t>Montcalm and Vaudreuil</a:t>
            </a:r>
          </a:p>
        </p:txBody>
      </p:sp>
    </p:spTree>
    <p:extLst>
      <p:ext uri="{BB962C8B-B14F-4D97-AF65-F5344CB8AC3E}">
        <p14:creationId xmlns:p14="http://schemas.microsoft.com/office/powerpoint/2010/main" val="27536969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AD2C76B-95C7-490C-B630-E66B24600C40}"/>
              </a:ext>
            </a:extLst>
          </p:cNvPr>
          <p:cNvSpPr>
            <a:spLocks noGrp="1"/>
          </p:cNvSpPr>
          <p:nvPr>
            <p:ph type="title"/>
          </p:nvPr>
        </p:nvSpPr>
        <p:spPr>
          <a:xfrm>
            <a:off x="780978" y="-274114"/>
            <a:ext cx="10058400" cy="1450757"/>
          </a:xfrm>
        </p:spPr>
        <p:txBody>
          <a:bodyPr>
            <a:normAutofit/>
          </a:bodyPr>
          <a:lstStyle/>
          <a:p>
            <a:pPr algn="ctr"/>
            <a:r>
              <a:rPr lang="ru-RU" sz="6000">
                <a:latin typeface="Calibri"/>
                <a:cs typeface="Calibri"/>
              </a:rPr>
              <a:t>The Battles</a:t>
            </a:r>
            <a:endParaRPr lang="ru-RU"/>
          </a:p>
        </p:txBody>
      </p:sp>
      <p:sp>
        <p:nvSpPr>
          <p:cNvPr id="3" name="Объект 2">
            <a:extLst>
              <a:ext uri="{FF2B5EF4-FFF2-40B4-BE49-F238E27FC236}">
                <a16:creationId xmlns:a16="http://schemas.microsoft.com/office/drawing/2014/main" id="{9D02801C-B674-4C06-BE3E-74A5C09743FE}"/>
              </a:ext>
            </a:extLst>
          </p:cNvPr>
          <p:cNvSpPr>
            <a:spLocks noGrp="1"/>
          </p:cNvSpPr>
          <p:nvPr>
            <p:ph idx="1"/>
          </p:nvPr>
        </p:nvSpPr>
        <p:spPr>
          <a:xfrm>
            <a:off x="258032" y="2061394"/>
            <a:ext cx="7393716" cy="4023360"/>
          </a:xfrm>
        </p:spPr>
        <p:txBody>
          <a:bodyPr vert="horz" lIns="0" tIns="45720" rIns="0" bIns="45720" rtlCol="0" anchor="t">
            <a:normAutofit/>
          </a:bodyPr>
          <a:lstStyle/>
          <a:p>
            <a:pPr>
              <a:buFont typeface="Arial" panose="020F0502020204030204" pitchFamily="34" charset="0"/>
              <a:buChar char="•"/>
            </a:pPr>
            <a:r>
              <a:rPr lang="ru-RU" dirty="0">
                <a:cs typeface="Calibri"/>
              </a:rPr>
              <a:t>   Before the Seven Years' War was officially declared, the French achieved a number of visitories against the British</a:t>
            </a:r>
            <a:r>
              <a:rPr lang="ru-RU" dirty="0" smtClean="0">
                <a:cs typeface="Calibri"/>
              </a:rPr>
              <a:t>.</a:t>
            </a:r>
            <a:r>
              <a:rPr lang="en-US" dirty="0" smtClean="0">
                <a:cs typeface="Calibri"/>
              </a:rPr>
              <a:t> </a:t>
            </a:r>
            <a:r>
              <a:rPr lang="ru-RU" dirty="0" smtClean="0">
                <a:cs typeface="Calibri"/>
              </a:rPr>
              <a:t>They </a:t>
            </a:r>
            <a:r>
              <a:rPr lang="ru-RU" dirty="0">
                <a:cs typeface="Calibri"/>
              </a:rPr>
              <a:t>defeated British  troops at Fort Duquesne, and stopped attacks at Fort Niagara and in the lake Champlain area.In the early days of the war,both Montcalm and Vaudreuil achieved more victories</a:t>
            </a:r>
          </a:p>
          <a:p>
            <a:pPr>
              <a:buFont typeface="Arial" panose="020F0502020204030204" pitchFamily="34" charset="0"/>
              <a:buChar char="•"/>
            </a:pPr>
            <a:r>
              <a:rPr lang="ru-RU" dirty="0">
                <a:cs typeface="Calibri"/>
              </a:rPr>
              <a:t>Montcalm was placed in supreme command of all French forces in North America</a:t>
            </a:r>
          </a:p>
          <a:p>
            <a:pPr>
              <a:buFont typeface="Arial" panose="020F0502020204030204" pitchFamily="34" charset="0"/>
              <a:buChar char="•"/>
            </a:pPr>
            <a:r>
              <a:rPr lang="en-US" dirty="0">
                <a:cs typeface="Calibri"/>
              </a:rPr>
              <a:t>In</a:t>
            </a:r>
            <a:r>
              <a:rPr lang="en-US" b="1" dirty="0">
                <a:cs typeface="Calibri"/>
              </a:rPr>
              <a:t> July of 1758</a:t>
            </a:r>
            <a:r>
              <a:rPr lang="en-US" dirty="0">
                <a:cs typeface="Calibri"/>
              </a:rPr>
              <a:t>, a British force of fifteen thousand soldiers, the largest army amassed in North America to that time</a:t>
            </a:r>
            <a:r>
              <a:rPr lang="en-US" dirty="0" smtClean="0">
                <a:cs typeface="Calibri"/>
              </a:rPr>
              <a:t>, attacked </a:t>
            </a:r>
            <a:r>
              <a:rPr lang="en-US" dirty="0">
                <a:cs typeface="Calibri"/>
              </a:rPr>
              <a:t>Montcalm and the French at Fort Carillon</a:t>
            </a:r>
            <a:r>
              <a:rPr lang="en-US" dirty="0" smtClean="0">
                <a:cs typeface="Calibri"/>
              </a:rPr>
              <a:t>. Montcalm, with </a:t>
            </a:r>
            <a:r>
              <a:rPr lang="en-US" dirty="0">
                <a:cs typeface="Calibri"/>
              </a:rPr>
              <a:t>only thirty-six hundred soldiers</a:t>
            </a:r>
            <a:r>
              <a:rPr lang="en-US" dirty="0" smtClean="0">
                <a:cs typeface="Calibri"/>
              </a:rPr>
              <a:t>, kept </a:t>
            </a:r>
            <a:r>
              <a:rPr lang="en-US" dirty="0">
                <a:cs typeface="Calibri"/>
              </a:rPr>
              <a:t>the British at bay ,though with a heavy loss of life.</a:t>
            </a:r>
            <a:endParaRPr lang="ru-RU" dirty="0">
              <a:cs typeface="Calibri"/>
            </a:endParaRPr>
          </a:p>
          <a:p>
            <a:pPr>
              <a:buFont typeface="Arial" panose="020F0502020204030204" pitchFamily="34" charset="0"/>
              <a:buChar char="•"/>
            </a:pPr>
            <a:endParaRPr lang="ru-RU" dirty="0">
              <a:cs typeface="Calibri"/>
            </a:endParaRPr>
          </a:p>
        </p:txBody>
      </p:sp>
      <p:pic>
        <p:nvPicPr>
          <p:cNvPr id="4" name="Рисунок 4" descr="Изображение выглядит как внешний, земля, животное, человек&#10;&#10;Описание создано с высокой степенью достоверности">
            <a:extLst>
              <a:ext uri="{FF2B5EF4-FFF2-40B4-BE49-F238E27FC236}">
                <a16:creationId xmlns:a16="http://schemas.microsoft.com/office/drawing/2014/main" id="{5B0E49C1-75F5-43B4-83F1-1A7CFDAA2894}"/>
              </a:ext>
            </a:extLst>
          </p:cNvPr>
          <p:cNvPicPr>
            <a:picLocks noChangeAspect="1"/>
          </p:cNvPicPr>
          <p:nvPr/>
        </p:nvPicPr>
        <p:blipFill>
          <a:blip r:embed="rId3"/>
          <a:stretch>
            <a:fillRect/>
          </a:stretch>
        </p:blipFill>
        <p:spPr>
          <a:xfrm>
            <a:off x="7700516" y="1777619"/>
            <a:ext cx="4497234" cy="4036009"/>
          </a:xfrm>
          <a:prstGeom prst="rect">
            <a:avLst/>
          </a:prstGeom>
        </p:spPr>
      </p:pic>
      <p:sp>
        <p:nvSpPr>
          <p:cNvPr id="6" name="TextBox 5">
            <a:extLst>
              <a:ext uri="{FF2B5EF4-FFF2-40B4-BE49-F238E27FC236}">
                <a16:creationId xmlns:a16="http://schemas.microsoft.com/office/drawing/2014/main" id="{8EC523ED-F062-4D38-BB0C-C74AB28D7F0D}"/>
              </a:ext>
            </a:extLst>
          </p:cNvPr>
          <p:cNvSpPr txBox="1"/>
          <p:nvPr/>
        </p:nvSpPr>
        <p:spPr>
          <a:xfrm>
            <a:off x="7772401" y="5795513"/>
            <a:ext cx="4195312" cy="58477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ru-RU" sz="1600" i="1">
                <a:cs typeface="Calibri"/>
              </a:rPr>
              <a:t>"</a:t>
            </a:r>
            <a:r>
              <a:rPr lang="ru-RU" sz="1600" i="1" err="1">
                <a:cs typeface="Calibri"/>
              </a:rPr>
              <a:t>The</a:t>
            </a:r>
            <a:r>
              <a:rPr lang="ru-RU" sz="1600" i="1">
                <a:cs typeface="Calibri"/>
              </a:rPr>
              <a:t> </a:t>
            </a:r>
            <a:r>
              <a:rPr lang="ru-RU" sz="1600" i="1" err="1">
                <a:cs typeface="Calibri"/>
              </a:rPr>
              <a:t>Victory</a:t>
            </a:r>
            <a:r>
              <a:rPr lang="ru-RU" sz="1600" i="1">
                <a:cs typeface="Calibri"/>
              </a:rPr>
              <a:t> </a:t>
            </a:r>
            <a:r>
              <a:rPr lang="ru-RU" sz="1600" i="1" err="1">
                <a:cs typeface="Calibri"/>
              </a:rPr>
              <a:t>of</a:t>
            </a:r>
            <a:r>
              <a:rPr lang="ru-RU" sz="1600" i="1">
                <a:cs typeface="Calibri"/>
              </a:rPr>
              <a:t> </a:t>
            </a:r>
            <a:r>
              <a:rPr lang="ru-RU" sz="1600" i="1" err="1">
                <a:cs typeface="Calibri"/>
              </a:rPr>
              <a:t>Montcalm's</a:t>
            </a:r>
            <a:r>
              <a:rPr lang="ru-RU" sz="1600" i="1">
                <a:cs typeface="Calibri"/>
              </a:rPr>
              <a:t> </a:t>
            </a:r>
            <a:r>
              <a:rPr lang="ru-RU" sz="1600" i="1" err="1">
                <a:cs typeface="Calibri"/>
              </a:rPr>
              <a:t>Troops</a:t>
            </a:r>
            <a:r>
              <a:rPr lang="ru-RU" sz="1600" i="1">
                <a:cs typeface="Calibri"/>
              </a:rPr>
              <a:t> </a:t>
            </a:r>
            <a:r>
              <a:rPr lang="ru-RU" sz="1600" i="1" err="1">
                <a:cs typeface="Calibri"/>
              </a:rPr>
              <a:t>at</a:t>
            </a:r>
            <a:r>
              <a:rPr lang="ru-RU" sz="1600" i="1">
                <a:cs typeface="Calibri"/>
              </a:rPr>
              <a:t> </a:t>
            </a:r>
            <a:r>
              <a:rPr lang="ru-RU" sz="1600" i="1" err="1">
                <a:cs typeface="Calibri"/>
              </a:rPr>
              <a:t>Carillon</a:t>
            </a:r>
            <a:r>
              <a:rPr lang="ru-RU" sz="1600">
                <a:cs typeface="Calibri"/>
              </a:rPr>
              <a:t>" </a:t>
            </a:r>
            <a:r>
              <a:rPr lang="ru-RU" sz="1600" err="1">
                <a:cs typeface="Calibri"/>
              </a:rPr>
              <a:t>by</a:t>
            </a:r>
            <a:r>
              <a:rPr lang="ru-RU" sz="1600">
                <a:cs typeface="Calibri"/>
              </a:rPr>
              <a:t> </a:t>
            </a:r>
            <a:r>
              <a:rPr lang="ru-RU" sz="1600" err="1">
                <a:cs typeface="Calibri"/>
              </a:rPr>
              <a:t>Henry</a:t>
            </a:r>
            <a:r>
              <a:rPr lang="ru-RU" sz="1600">
                <a:cs typeface="Calibri"/>
              </a:rPr>
              <a:t> </a:t>
            </a:r>
            <a:r>
              <a:rPr lang="ru-RU" sz="1600" err="1">
                <a:cs typeface="Calibri"/>
              </a:rPr>
              <a:t>Alexander</a:t>
            </a:r>
            <a:r>
              <a:rPr lang="ru-RU" sz="1600">
                <a:cs typeface="Calibri"/>
              </a:rPr>
              <a:t> </a:t>
            </a:r>
            <a:r>
              <a:rPr lang="ru-RU" sz="1600" err="1">
                <a:cs typeface="Calibri"/>
              </a:rPr>
              <a:t>Ogden</a:t>
            </a:r>
            <a:endParaRPr lang="ru-RU" sz="1600" err="1"/>
          </a:p>
        </p:txBody>
      </p:sp>
    </p:spTree>
    <p:extLst>
      <p:ext uri="{BB962C8B-B14F-4D97-AF65-F5344CB8AC3E}">
        <p14:creationId xmlns:p14="http://schemas.microsoft.com/office/powerpoint/2010/main" val="2618120568"/>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579</TotalTime>
  <Words>1269</Words>
  <Application>Microsoft Office PowerPoint</Application>
  <PresentationFormat>Widescreen</PresentationFormat>
  <Paragraphs>122</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Courier New</vt:lpstr>
      <vt:lpstr>Retrospect</vt:lpstr>
      <vt:lpstr>The Fall of New France </vt:lpstr>
      <vt:lpstr>Map of the British and French settlements in North America before the  Seven Years' War </vt:lpstr>
      <vt:lpstr>The Beginning of the End : The Seven Years’ War (1756-1763)</vt:lpstr>
      <vt:lpstr>The Beginning of the End: The Seven Years’ War</vt:lpstr>
      <vt:lpstr>William Pitt The Elder  First Ministry 1757-61 , Second Ministry 1766-68</vt:lpstr>
      <vt:lpstr>French Expansion and The Thirteen Colonies</vt:lpstr>
      <vt:lpstr>Aboriginal Position</vt:lpstr>
      <vt:lpstr>Montcalm and Vaudreuil</vt:lpstr>
      <vt:lpstr>The Battles</vt:lpstr>
      <vt:lpstr>The Siege of Louisbourg (8 June–26 July 1758) </vt:lpstr>
      <vt:lpstr>The Siege of Quebec City</vt:lpstr>
      <vt:lpstr>The Battle of the Plains of Abraham (Battle of Quebec)</vt:lpstr>
      <vt:lpstr>The Capitulation of Montreal</vt:lpstr>
      <vt:lpstr>Aftermath</vt:lpstr>
      <vt:lpstr>Pontiac's War</vt:lpstr>
      <vt:lpstr>Discussion questions:</vt:lpstr>
      <vt:lpstr>Bibliography/references: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Fall of New France</dc:title>
  <dc:creator>Iurchenko, Kristina</dc:creator>
  <cp:lastModifiedBy>Champion, Andrew    (ASD-W)</cp:lastModifiedBy>
  <cp:revision>271</cp:revision>
  <cp:lastPrinted>2019-10-07T12:13:04Z</cp:lastPrinted>
  <dcterms:created xsi:type="dcterms:W3CDTF">2018-10-05T17:47:54Z</dcterms:created>
  <dcterms:modified xsi:type="dcterms:W3CDTF">2019-10-07T14:05:10Z</dcterms:modified>
</cp:coreProperties>
</file>